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b="0" baseline="0" cap="none" i="0" spc="-26" strike="noStrike" sz="2600" u="none" kumimoji="0" normalizeH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de la présentation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la présentation</a:t>
            </a:r>
          </a:p>
        </p:txBody>
      </p:sp>
      <p:sp>
        <p:nvSpPr>
          <p:cNvPr id="12" name="Texte niveau 1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Sous-titre de la présentation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e niveau 1…"/>
          <p:cNvSpPr txBox="1"/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1160859">
              <a:defRPr b="1" spc="-408" sz="102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 niveau 1…"/>
          <p:cNvSpPr txBox="1"/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825500">
              <a:lnSpc>
                <a:spcPct val="70000"/>
              </a:lnSpc>
              <a:defRPr b="1" spc="-448" sz="224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Données clés"/>
          <p:cNvSpPr txBox="1"/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73201">
              <a:spcBef>
                <a:spcPts val="2500"/>
              </a:spcBef>
              <a:defRPr spc="-85" sz="2835"/>
            </a:lvl1pPr>
          </a:lstStyle>
          <a:p>
            <a:pPr/>
            <a:r>
              <a:t>Données clés</a:t>
            </a:r>
          </a:p>
        </p:txBody>
      </p:sp>
      <p:sp>
        <p:nvSpPr>
          <p:cNvPr id="1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ttribution"/>
          <p:cNvSpPr txBox="1"/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72516">
              <a:defRPr spc="-82" sz="2744"/>
            </a:lvl1pPr>
          </a:lstStyle>
          <a:p>
            <a:pPr/>
            <a:r>
              <a:t>Attribution </a:t>
            </a:r>
          </a:p>
        </p:txBody>
      </p:sp>
      <p:sp>
        <p:nvSpPr>
          <p:cNvPr id="125" name="Texte niveau 1…"/>
          <p:cNvSpPr txBox="1"/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1pPr>
            <a:lvl2pPr marL="714375" indent="-25717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2pPr>
            <a:lvl3pPr marL="714375" indent="2000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3pPr>
            <a:lvl4pPr marL="714375" indent="6572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4pPr>
            <a:lvl5pPr marL="714375" indent="1114425" defTabSz="1160859">
              <a:lnSpc>
                <a:spcPct val="70000"/>
              </a:lnSpc>
              <a:defRPr b="1" i="1" spc="-532" sz="1330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Vue plongeante sur un radeau gonflable rose dans une piscine"/>
          <p:cNvSpPr/>
          <p:nvPr>
            <p:ph type="pic" idx="21"/>
          </p:nvPr>
        </p:nvSpPr>
        <p:spPr>
          <a:xfrm>
            <a:off x="5867400" y="0"/>
            <a:ext cx="20573997" cy="13715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Palmiers avec un ciel rose et violet après le crépuscule en arrière-plan"/>
          <p:cNvSpPr/>
          <p:nvPr>
            <p:ph type="pic" sz="half" idx="22"/>
          </p:nvPr>
        </p:nvSpPr>
        <p:spPr>
          <a:xfrm>
            <a:off x="-1" y="-1159934"/>
            <a:ext cx="12065001" cy="9050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Une bouée gonflable rose flottant dans une piscine"/>
          <p:cNvSpPr/>
          <p:nvPr>
            <p:ph type="pic" sz="half" idx="23"/>
          </p:nvPr>
        </p:nvSpPr>
        <p:spPr>
          <a:xfrm>
            <a:off x="-1" y="6326054"/>
            <a:ext cx="12065001" cy="80433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almiers de Miami Beach se découpant sur un ciel rose après le crépuscule avec des bâtiments art déco en arrière-plan"/>
          <p:cNvSpPr/>
          <p:nvPr>
            <p:ph type="pic" idx="21"/>
          </p:nvPr>
        </p:nvSpPr>
        <p:spPr>
          <a:xfrm>
            <a:off x="-368300" y="-482600"/>
            <a:ext cx="25133300" cy="167527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ue en contre-plongée d’un bâtiment et de palmiers sous un ciel clair"/>
          <p:cNvSpPr/>
          <p:nvPr>
            <p:ph type="pic" idx="21"/>
          </p:nvPr>
        </p:nvSpPr>
        <p:spPr>
          <a:xfrm>
            <a:off x="-254000" y="-3937000"/>
            <a:ext cx="24980900" cy="187399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re de la présentation"/>
          <p:cNvSpPr txBox="1"/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pPr/>
            <a:r>
              <a:t>Titre de la présentation</a:t>
            </a:r>
          </a:p>
        </p:txBody>
      </p:sp>
      <p:sp>
        <p:nvSpPr>
          <p:cNvPr id="22" name="Texte niveau 1…"/>
          <p:cNvSpPr txBox="1"/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pc="-44" sz="2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31" name="Vue en contre-plongée d’un palmier avec des gratte-ciel de Dubai en arrière-plan"/>
          <p:cNvSpPr/>
          <p:nvPr>
            <p:ph type="pic" idx="21"/>
          </p:nvPr>
        </p:nvSpPr>
        <p:spPr>
          <a:xfrm>
            <a:off x="14033251" y="-897806"/>
            <a:ext cx="10349536" cy="155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" name="Titre de diapositive"/>
          <p:cNvSpPr txBox="1"/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33" name="Texte niveau 1…"/>
          <p:cNvSpPr txBox="1"/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pc="-44" sz="2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42" name="Auteur et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48" sz="1600">
                <a:latin typeface="Lexia Readable Regular"/>
                <a:ea typeface="Lexia Readable Regular"/>
                <a:cs typeface="Lexia Readable Regular"/>
                <a:sym typeface="Lexia Readable Regular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43" name="Sous-titre de diapositiv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4" name="Titre de diapositive"/>
          <p:cNvSpPr txBox="1"/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45" name="Texte niveau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Numéro de diapositive"/>
          <p:cNvSpPr txBox="1"/>
          <p:nvPr>
            <p:ph type="sldNum" sz="quarter" idx="2"/>
          </p:nvPr>
        </p:nvSpPr>
        <p:spPr>
          <a:xfrm>
            <a:off x="22784562" y="12966045"/>
            <a:ext cx="379477" cy="4191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pc="-44" sz="2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54" name="Auteur et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48" sz="1600">
                <a:latin typeface="Lexia Readable Regular"/>
                <a:ea typeface="Lexia Readable Regular"/>
                <a:cs typeface="Lexia Readable Regular"/>
                <a:sym typeface="Lexia Readable Regular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55" name="Texte niveau 1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pc="-44" sz="2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64" name="Un fauteuil de réalisateur à côté d’une piscine dans laquelle flotte une bouée gonflable bleue"/>
          <p:cNvSpPr/>
          <p:nvPr>
            <p:ph type="pic" idx="21"/>
          </p:nvPr>
        </p:nvSpPr>
        <p:spPr>
          <a:xfrm>
            <a:off x="14034290" y="-250431"/>
            <a:ext cx="10358781" cy="142295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5" name="Texte niveau 1…"/>
          <p:cNvSpPr txBox="1"/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6" name="Auteur et date"/>
          <p:cNvSpPr txBox="1"/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48" sz="1600">
                <a:latin typeface="Lexia Readable Regular"/>
                <a:ea typeface="Lexia Readable Regular"/>
                <a:cs typeface="Lexia Readable Regular"/>
                <a:sym typeface="Lexia Readable Regular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67" name="Titre de diapositive"/>
          <p:cNvSpPr txBox="1"/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68" name="Sous-titre de diapositive"/>
          <p:cNvSpPr txBox="1"/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54990">
              <a:defRPr spc="-99" sz="3325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re de section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pc="-408" sz="10200"/>
            </a:lvl1pPr>
          </a:lstStyle>
          <a:p>
            <a:pPr/>
            <a:r>
              <a:t>Titre de section</a:t>
            </a:r>
          </a:p>
        </p:txBody>
      </p:sp>
      <p:sp>
        <p:nvSpPr>
          <p:cNvPr id="7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pc="-44" sz="2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85" name="Auteur et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48" sz="1600">
                <a:latin typeface="Lexia Readable Regular"/>
                <a:ea typeface="Lexia Readable Regular"/>
                <a:cs typeface="Lexia Readable Regular"/>
                <a:sym typeface="Lexia Readable Regular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86" name="Sous-titre de diapositive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Sous-titre de diapositive </a:t>
            </a:r>
          </a:p>
        </p:txBody>
      </p:sp>
      <p:sp>
        <p:nvSpPr>
          <p:cNvPr id="87" name="Titre de diapositive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Titre de diapositive</a:t>
            </a:r>
          </a:p>
        </p:txBody>
      </p:sp>
      <p:sp>
        <p:nvSpPr>
          <p:cNvPr id="8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pc="-44" sz="22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</p:txBody>
      </p:sp>
      <p:sp>
        <p:nvSpPr>
          <p:cNvPr id="96" name="Auteur et date"/>
          <p:cNvSpPr txBox="1"/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pc="-48" sz="1600">
                <a:latin typeface="Lexia Readable Regular"/>
                <a:ea typeface="Lexia Readable Regular"/>
                <a:cs typeface="Lexia Readable Regular"/>
                <a:sym typeface="Lexia Readable Regular"/>
              </a:defRPr>
            </a:lvl1pPr>
          </a:lstStyle>
          <a:p>
            <a:pPr/>
            <a:r>
              <a:t>Auteur et date</a:t>
            </a:r>
          </a:p>
        </p:txBody>
      </p:sp>
      <p:sp>
        <p:nvSpPr>
          <p:cNvPr id="97" name="Sous-titre de l’ordre du jour"/>
          <p:cNvSpPr txBox="1"/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98" name="Texte niveau 1…"/>
          <p:cNvSpPr txBox="1"/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1pPr>
            <a:lvl2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2pPr>
            <a:lvl3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3pPr>
            <a:lvl4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4pPr>
            <a:lvl5pPr defTabSz="825500">
              <a:spcBef>
                <a:spcPts val="3200"/>
              </a:spcBef>
              <a:defRPr b="1" cap="none" spc="-53" sz="5400" u="sng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Titre de l’ordre du jour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Titre de l’ordre du jour</a:t>
            </a:r>
          </a:p>
        </p:txBody>
      </p:sp>
      <p:sp>
        <p:nvSpPr>
          <p:cNvPr id="10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la présentation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Titre de la présentation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Sous-titre de la présentation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22788372" y="12964160"/>
            <a:ext cx="379477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pc="0" sz="18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-104" strike="noStrike" sz="3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9.png"/><Relationship Id="rId6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https://www.yverdon-les-bains.ch/vie-quotidienne/enfance-/-etudiant/prestations-parascolaires" TargetMode="External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slide" Target="slide21.xml"/><Relationship Id="rId4" Type="http://schemas.openxmlformats.org/officeDocument/2006/relationships/slide" Target="slide23.xml"/><Relationship Id="rId5" Type="http://schemas.openxmlformats.org/officeDocument/2006/relationships/slide" Target="slide22.xml"/><Relationship Id="rId6" Type="http://schemas.openxmlformats.org/officeDocument/2006/relationships/image" Target="../media/image9.jpeg"/><Relationship Id="rId7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https://leblogducheminet.org" TargetMode="Externa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hyperlink" Target="https://recherche.agriculture.ch/fr/farm/au-fil-du-vent-8847" TargetMode="External"/><Relationship Id="rId8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slide" Target="slide16.xml"/><Relationship Id="rId4" Type="http://schemas.openxmlformats.org/officeDocument/2006/relationships/image" Target="../media/image3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32.png"/><Relationship Id="rId4" Type="http://schemas.openxmlformats.org/officeDocument/2006/relationships/slide" Target="slide16.xml"/><Relationship Id="rId5" Type="http://schemas.openxmlformats.org/officeDocument/2006/relationships/image" Target="../media/image3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12.jpeg"/><Relationship Id="rId4" Type="http://schemas.openxmlformats.org/officeDocument/2006/relationships/slide" Target="slide16.xml"/><Relationship Id="rId5" Type="http://schemas.openxmlformats.org/officeDocument/2006/relationships/image" Target="../media/image1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mailto:prenom.nom@edu-vd.ch" TargetMode="External"/><Relationship Id="rId4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mailto:ep.yverdonp@vd.ch" TargetMode="External"/><Relationship Id="rId4" Type="http://schemas.openxmlformats.org/officeDocument/2006/relationships/hyperlink" Target="https://leblogducheminet.org/demande-de-conge-et-absence/" TargetMode="External"/><Relationship Id="rId5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hyperlink" Target="mailto:ep.yverdonp@vd.ch" TargetMode="External"/><Relationship Id="rId4" Type="http://schemas.openxmlformats.org/officeDocument/2006/relationships/hyperlink" Target="https://www.etablissement-yverdon-pestalozzi.ch/" TargetMode="Externa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orinne Favre, septembre 2024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ts val="3300"/>
              </a:spcBef>
              <a:defRPr cap="none" spc="0" sz="2000"/>
            </a:lvl1pPr>
          </a:lstStyle>
          <a:p>
            <a:pPr/>
            <a:r>
              <a:t>Corinne Favre, septembre 2024</a:t>
            </a:r>
          </a:p>
        </p:txBody>
      </p:sp>
      <p:sp>
        <p:nvSpPr>
          <p:cNvPr id="161" name="Mardi 24 septembre 2024…"/>
          <p:cNvSpPr txBox="1"/>
          <p:nvPr>
            <p:ph type="body" sz="quarter" idx="1"/>
          </p:nvPr>
        </p:nvSpPr>
        <p:spPr>
          <a:xfrm>
            <a:off x="7971909" y="8067223"/>
            <a:ext cx="9278382" cy="365017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60000"/>
              </a:lnSpc>
              <a:defRPr b="0" spc="-56" sz="5600" u="none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Mardi 24 septembre 2024 </a:t>
            </a:r>
          </a:p>
          <a:p>
            <a:pPr algn="ctr">
              <a:lnSpc>
                <a:spcPct val="160000"/>
              </a:lnSpc>
              <a:defRPr b="0" spc="-56" sz="5600" u="none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De 19:00 à 21:00</a:t>
            </a:r>
          </a:p>
        </p:txBody>
      </p:sp>
      <p:sp>
        <p:nvSpPr>
          <p:cNvPr id="162" name="CONFÉRENCE DE PARENTS"/>
          <p:cNvSpPr txBox="1"/>
          <p:nvPr>
            <p:ph type="title"/>
          </p:nvPr>
        </p:nvSpPr>
        <p:spPr>
          <a:xfrm>
            <a:off x="3977744" y="2140275"/>
            <a:ext cx="16428512" cy="2448343"/>
          </a:xfrm>
          <a:prstGeom prst="rect">
            <a:avLst/>
          </a:prstGeom>
        </p:spPr>
        <p:txBody>
          <a:bodyPr/>
          <a:lstStyle>
            <a:lvl1pPr defTabSz="321310">
              <a:defRPr b="0" spc="-514" sz="12870">
                <a:solidFill>
                  <a:srgbClr val="BE38F3"/>
                </a:solidFill>
                <a:latin typeface="Blomster"/>
                <a:ea typeface="Blomster"/>
                <a:cs typeface="Blomster"/>
                <a:sym typeface="Blomster"/>
              </a:defRPr>
            </a:lvl1pPr>
          </a:lstStyle>
          <a:p>
            <a:pPr/>
            <a:r>
              <a:t>CONFÉRENCE DE PARENTS</a:t>
            </a:r>
          </a:p>
        </p:txBody>
      </p:sp>
      <p:sp>
        <p:nvSpPr>
          <p:cNvPr id="163" name="BIENVENUE"/>
          <p:cNvSpPr txBox="1"/>
          <p:nvPr/>
        </p:nvSpPr>
        <p:spPr>
          <a:xfrm>
            <a:off x="6605424" y="4260248"/>
            <a:ext cx="14716126" cy="32861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584200">
              <a:lnSpc>
                <a:spcPct val="100000"/>
              </a:lnSpc>
              <a:spcBef>
                <a:spcPts val="3300"/>
              </a:spcBef>
              <a:tabLst/>
              <a:defRPr spc="0" sz="20200">
                <a:solidFill>
                  <a:srgbClr val="FFF995"/>
                </a:solidFill>
                <a:latin typeface="Blomster"/>
                <a:ea typeface="Blomster"/>
                <a:cs typeface="Blomster"/>
                <a:sym typeface="Blomster"/>
              </a:defRPr>
            </a:lvl1pPr>
          </a:lstStyle>
          <a:p>
            <a:pPr/>
            <a:r>
              <a:t>BIENVENUE</a:t>
            </a:r>
          </a:p>
        </p:txBody>
      </p:sp>
      <p:pic>
        <p:nvPicPr>
          <p:cNvPr id="164" name="01 Pachelbel_ Canon &amp; Gigue In D - Canon.m4a" descr="01 Pachelbel_ Canon &amp; Gigue In D - Canon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1477062" y="206475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trash-104739_640.jpg" descr="trash-104739_640.jpg"/>
          <p:cNvPicPr>
            <a:picLocks noChangeAspect="1"/>
          </p:cNvPicPr>
          <p:nvPr/>
        </p:nvPicPr>
        <p:blipFill>
          <a:blip r:embed="rId6">
            <a:extLst/>
          </a:blip>
          <a:srcRect l="22476" t="31745" r="20722" b="20090"/>
          <a:stretch>
            <a:fillRect/>
          </a:stretch>
        </p:blipFill>
        <p:spPr>
          <a:xfrm>
            <a:off x="18058155" y="7210519"/>
            <a:ext cx="3080281" cy="3914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95" fill="norm" stroke="1" extrusionOk="0">
                <a:moveTo>
                  <a:pt x="11741" y="0"/>
                </a:moveTo>
                <a:cubicBezTo>
                  <a:pt x="11628" y="2"/>
                  <a:pt x="11451" y="39"/>
                  <a:pt x="11210" y="112"/>
                </a:cubicBezTo>
                <a:cubicBezTo>
                  <a:pt x="10889" y="209"/>
                  <a:pt x="9761" y="351"/>
                  <a:pt x="8707" y="427"/>
                </a:cubicBezTo>
                <a:cubicBezTo>
                  <a:pt x="7542" y="511"/>
                  <a:pt x="6626" y="681"/>
                  <a:pt x="6370" y="861"/>
                </a:cubicBezTo>
                <a:cubicBezTo>
                  <a:pt x="5971" y="1140"/>
                  <a:pt x="5979" y="1167"/>
                  <a:pt x="6491" y="1380"/>
                </a:cubicBezTo>
                <a:cubicBezTo>
                  <a:pt x="6789" y="1504"/>
                  <a:pt x="6991" y="1727"/>
                  <a:pt x="6939" y="1877"/>
                </a:cubicBezTo>
                <a:cubicBezTo>
                  <a:pt x="6888" y="2026"/>
                  <a:pt x="6829" y="2289"/>
                  <a:pt x="6807" y="2459"/>
                </a:cubicBezTo>
                <a:cubicBezTo>
                  <a:pt x="6784" y="2629"/>
                  <a:pt x="5400" y="3792"/>
                  <a:pt x="3731" y="5045"/>
                </a:cubicBezTo>
                <a:cubicBezTo>
                  <a:pt x="1402" y="6792"/>
                  <a:pt x="755" y="7380"/>
                  <a:pt x="954" y="7571"/>
                </a:cubicBezTo>
                <a:cubicBezTo>
                  <a:pt x="1096" y="7707"/>
                  <a:pt x="1353" y="7775"/>
                  <a:pt x="1526" y="7722"/>
                </a:cubicBezTo>
                <a:cubicBezTo>
                  <a:pt x="1700" y="7669"/>
                  <a:pt x="1998" y="7802"/>
                  <a:pt x="2187" y="8018"/>
                </a:cubicBezTo>
                <a:cubicBezTo>
                  <a:pt x="2477" y="8347"/>
                  <a:pt x="2616" y="8375"/>
                  <a:pt x="3053" y="8188"/>
                </a:cubicBezTo>
                <a:cubicBezTo>
                  <a:pt x="3703" y="7912"/>
                  <a:pt x="4265" y="8221"/>
                  <a:pt x="4265" y="8856"/>
                </a:cubicBezTo>
                <a:cubicBezTo>
                  <a:pt x="4265" y="9344"/>
                  <a:pt x="3938" y="9606"/>
                  <a:pt x="3061" y="9817"/>
                </a:cubicBezTo>
                <a:cubicBezTo>
                  <a:pt x="2349" y="9989"/>
                  <a:pt x="2047" y="10299"/>
                  <a:pt x="2326" y="10575"/>
                </a:cubicBezTo>
                <a:cubicBezTo>
                  <a:pt x="2436" y="10684"/>
                  <a:pt x="2510" y="10988"/>
                  <a:pt x="2492" y="11251"/>
                </a:cubicBezTo>
                <a:cubicBezTo>
                  <a:pt x="2467" y="11602"/>
                  <a:pt x="2320" y="11730"/>
                  <a:pt x="1944" y="11735"/>
                </a:cubicBezTo>
                <a:cubicBezTo>
                  <a:pt x="1661" y="11738"/>
                  <a:pt x="1257" y="11857"/>
                  <a:pt x="1045" y="11998"/>
                </a:cubicBezTo>
                <a:cubicBezTo>
                  <a:pt x="720" y="12213"/>
                  <a:pt x="636" y="12205"/>
                  <a:pt x="511" y="11945"/>
                </a:cubicBezTo>
                <a:cubicBezTo>
                  <a:pt x="256" y="11416"/>
                  <a:pt x="-69" y="11812"/>
                  <a:pt x="13" y="12554"/>
                </a:cubicBezTo>
                <a:cubicBezTo>
                  <a:pt x="92" y="13260"/>
                  <a:pt x="1550" y="19328"/>
                  <a:pt x="1773" y="19872"/>
                </a:cubicBezTo>
                <a:cubicBezTo>
                  <a:pt x="1871" y="20113"/>
                  <a:pt x="1929" y="20106"/>
                  <a:pt x="2129" y="19822"/>
                </a:cubicBezTo>
                <a:cubicBezTo>
                  <a:pt x="2261" y="19635"/>
                  <a:pt x="2459" y="19527"/>
                  <a:pt x="2569" y="19581"/>
                </a:cubicBezTo>
                <a:cubicBezTo>
                  <a:pt x="2680" y="19636"/>
                  <a:pt x="2831" y="19550"/>
                  <a:pt x="2907" y="19393"/>
                </a:cubicBezTo>
                <a:cubicBezTo>
                  <a:pt x="3148" y="18893"/>
                  <a:pt x="3506" y="19081"/>
                  <a:pt x="3999" y="19969"/>
                </a:cubicBezTo>
                <a:cubicBezTo>
                  <a:pt x="4497" y="20864"/>
                  <a:pt x="4792" y="21112"/>
                  <a:pt x="4574" y="20450"/>
                </a:cubicBezTo>
                <a:cubicBezTo>
                  <a:pt x="4495" y="20209"/>
                  <a:pt x="4591" y="20026"/>
                  <a:pt x="4837" y="19951"/>
                </a:cubicBezTo>
                <a:cubicBezTo>
                  <a:pt x="5051" y="19886"/>
                  <a:pt x="5227" y="19674"/>
                  <a:pt x="5227" y="19481"/>
                </a:cubicBezTo>
                <a:cubicBezTo>
                  <a:pt x="5227" y="18988"/>
                  <a:pt x="5604" y="18858"/>
                  <a:pt x="6594" y="19005"/>
                </a:cubicBezTo>
                <a:cubicBezTo>
                  <a:pt x="7141" y="19087"/>
                  <a:pt x="7489" y="19261"/>
                  <a:pt x="7564" y="19491"/>
                </a:cubicBezTo>
                <a:cubicBezTo>
                  <a:pt x="7662" y="19787"/>
                  <a:pt x="7761" y="19812"/>
                  <a:pt x="8120" y="19634"/>
                </a:cubicBezTo>
                <a:cubicBezTo>
                  <a:pt x="8762" y="19315"/>
                  <a:pt x="9325" y="19756"/>
                  <a:pt x="9246" y="20516"/>
                </a:cubicBezTo>
                <a:cubicBezTo>
                  <a:pt x="9195" y="21009"/>
                  <a:pt x="9078" y="21119"/>
                  <a:pt x="8607" y="21122"/>
                </a:cubicBezTo>
                <a:cubicBezTo>
                  <a:pt x="8290" y="21125"/>
                  <a:pt x="7987" y="21232"/>
                  <a:pt x="7932" y="21361"/>
                </a:cubicBezTo>
                <a:cubicBezTo>
                  <a:pt x="7857" y="21542"/>
                  <a:pt x="8991" y="21597"/>
                  <a:pt x="12850" y="21595"/>
                </a:cubicBezTo>
                <a:cubicBezTo>
                  <a:pt x="19176" y="21593"/>
                  <a:pt x="19550" y="21548"/>
                  <a:pt x="19832" y="20761"/>
                </a:cubicBezTo>
                <a:cubicBezTo>
                  <a:pt x="19996" y="20303"/>
                  <a:pt x="20201" y="20146"/>
                  <a:pt x="20700" y="20100"/>
                </a:cubicBezTo>
                <a:cubicBezTo>
                  <a:pt x="21483" y="20028"/>
                  <a:pt x="21531" y="19861"/>
                  <a:pt x="20858" y="19527"/>
                </a:cubicBezTo>
                <a:cubicBezTo>
                  <a:pt x="20273" y="19236"/>
                  <a:pt x="19581" y="18035"/>
                  <a:pt x="19821" y="17727"/>
                </a:cubicBezTo>
                <a:cubicBezTo>
                  <a:pt x="19914" y="17606"/>
                  <a:pt x="19877" y="17567"/>
                  <a:pt x="19735" y="17637"/>
                </a:cubicBezTo>
                <a:cubicBezTo>
                  <a:pt x="19299" y="17851"/>
                  <a:pt x="18952" y="17284"/>
                  <a:pt x="18897" y="16265"/>
                </a:cubicBezTo>
                <a:cubicBezTo>
                  <a:pt x="18829" y="15018"/>
                  <a:pt x="19132" y="14744"/>
                  <a:pt x="20133" y="15141"/>
                </a:cubicBezTo>
                <a:cubicBezTo>
                  <a:pt x="20863" y="15431"/>
                  <a:pt x="20876" y="15428"/>
                  <a:pt x="21026" y="14925"/>
                </a:cubicBezTo>
                <a:cubicBezTo>
                  <a:pt x="21111" y="14643"/>
                  <a:pt x="21281" y="14311"/>
                  <a:pt x="21403" y="14187"/>
                </a:cubicBezTo>
                <a:cubicBezTo>
                  <a:pt x="21438" y="14151"/>
                  <a:pt x="21460" y="14099"/>
                  <a:pt x="21466" y="14034"/>
                </a:cubicBezTo>
                <a:cubicBezTo>
                  <a:pt x="21484" y="13837"/>
                  <a:pt x="21367" y="13513"/>
                  <a:pt x="21129" y="13097"/>
                </a:cubicBezTo>
                <a:cubicBezTo>
                  <a:pt x="20856" y="12620"/>
                  <a:pt x="20634" y="12133"/>
                  <a:pt x="20634" y="12015"/>
                </a:cubicBezTo>
                <a:cubicBezTo>
                  <a:pt x="20634" y="11889"/>
                  <a:pt x="20438" y="11849"/>
                  <a:pt x="20163" y="11919"/>
                </a:cubicBezTo>
                <a:cubicBezTo>
                  <a:pt x="19810" y="12008"/>
                  <a:pt x="19605" y="11899"/>
                  <a:pt x="19331" y="11477"/>
                </a:cubicBezTo>
                <a:cubicBezTo>
                  <a:pt x="19131" y="11168"/>
                  <a:pt x="19035" y="10862"/>
                  <a:pt x="19118" y="10796"/>
                </a:cubicBezTo>
                <a:cubicBezTo>
                  <a:pt x="19201" y="10730"/>
                  <a:pt x="19077" y="10675"/>
                  <a:pt x="18844" y="10675"/>
                </a:cubicBezTo>
                <a:cubicBezTo>
                  <a:pt x="18280" y="10675"/>
                  <a:pt x="16980" y="9928"/>
                  <a:pt x="17154" y="9703"/>
                </a:cubicBezTo>
                <a:cubicBezTo>
                  <a:pt x="17230" y="9606"/>
                  <a:pt x="17119" y="9526"/>
                  <a:pt x="16908" y="9526"/>
                </a:cubicBezTo>
                <a:cubicBezTo>
                  <a:pt x="16697" y="9526"/>
                  <a:pt x="16465" y="9396"/>
                  <a:pt x="16388" y="9237"/>
                </a:cubicBezTo>
                <a:cubicBezTo>
                  <a:pt x="16218" y="8885"/>
                  <a:pt x="16952" y="7936"/>
                  <a:pt x="17273" y="8094"/>
                </a:cubicBezTo>
                <a:cubicBezTo>
                  <a:pt x="17400" y="8156"/>
                  <a:pt x="17505" y="8132"/>
                  <a:pt x="17505" y="8039"/>
                </a:cubicBezTo>
                <a:cubicBezTo>
                  <a:pt x="17505" y="7728"/>
                  <a:pt x="19410" y="6855"/>
                  <a:pt x="19588" y="7085"/>
                </a:cubicBezTo>
                <a:cubicBezTo>
                  <a:pt x="19696" y="7223"/>
                  <a:pt x="19804" y="7179"/>
                  <a:pt x="19901" y="6960"/>
                </a:cubicBezTo>
                <a:cubicBezTo>
                  <a:pt x="19982" y="6775"/>
                  <a:pt x="20128" y="6652"/>
                  <a:pt x="20224" y="6686"/>
                </a:cubicBezTo>
                <a:cubicBezTo>
                  <a:pt x="20320" y="6721"/>
                  <a:pt x="20560" y="6499"/>
                  <a:pt x="20758" y="6196"/>
                </a:cubicBezTo>
                <a:cubicBezTo>
                  <a:pt x="21109" y="5658"/>
                  <a:pt x="21086" y="5606"/>
                  <a:pt x="19768" y="4029"/>
                </a:cubicBezTo>
                <a:cubicBezTo>
                  <a:pt x="19025" y="3140"/>
                  <a:pt x="18182" y="2340"/>
                  <a:pt x="17895" y="2253"/>
                </a:cubicBezTo>
                <a:cubicBezTo>
                  <a:pt x="17609" y="2167"/>
                  <a:pt x="17233" y="1894"/>
                  <a:pt x="17060" y="1645"/>
                </a:cubicBezTo>
                <a:cubicBezTo>
                  <a:pt x="16887" y="1396"/>
                  <a:pt x="16377" y="1002"/>
                  <a:pt x="15926" y="771"/>
                </a:cubicBezTo>
                <a:cubicBezTo>
                  <a:pt x="14926" y="259"/>
                  <a:pt x="13666" y="355"/>
                  <a:pt x="12546" y="1029"/>
                </a:cubicBezTo>
                <a:cubicBezTo>
                  <a:pt x="12136" y="1276"/>
                  <a:pt x="11712" y="1478"/>
                  <a:pt x="11603" y="1478"/>
                </a:cubicBezTo>
                <a:cubicBezTo>
                  <a:pt x="11493" y="1478"/>
                  <a:pt x="11211" y="1616"/>
                  <a:pt x="10978" y="1785"/>
                </a:cubicBezTo>
                <a:cubicBezTo>
                  <a:pt x="10744" y="1953"/>
                  <a:pt x="10428" y="2029"/>
                  <a:pt x="10275" y="1953"/>
                </a:cubicBezTo>
                <a:cubicBezTo>
                  <a:pt x="10092" y="1863"/>
                  <a:pt x="10349" y="1532"/>
                  <a:pt x="11027" y="981"/>
                </a:cubicBezTo>
                <a:cubicBezTo>
                  <a:pt x="11844" y="319"/>
                  <a:pt x="12081" y="-3"/>
                  <a:pt x="11741" y="0"/>
                </a:cubicBezTo>
                <a:close/>
                <a:moveTo>
                  <a:pt x="6170" y="20663"/>
                </a:moveTo>
                <a:cubicBezTo>
                  <a:pt x="6087" y="20660"/>
                  <a:pt x="5992" y="20672"/>
                  <a:pt x="5905" y="20700"/>
                </a:cubicBezTo>
                <a:cubicBezTo>
                  <a:pt x="5713" y="20761"/>
                  <a:pt x="5768" y="20807"/>
                  <a:pt x="6049" y="20816"/>
                </a:cubicBezTo>
                <a:cubicBezTo>
                  <a:pt x="6302" y="20824"/>
                  <a:pt x="6444" y="20779"/>
                  <a:pt x="6364" y="20715"/>
                </a:cubicBezTo>
                <a:cubicBezTo>
                  <a:pt x="6324" y="20683"/>
                  <a:pt x="6254" y="20665"/>
                  <a:pt x="6170" y="206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6" name="trash-104739_640.jpg" descr="trash-104739_640.jpg"/>
          <p:cNvPicPr>
            <a:picLocks noChangeAspect="1"/>
          </p:cNvPicPr>
          <p:nvPr/>
        </p:nvPicPr>
        <p:blipFill>
          <a:blip r:embed="rId6">
            <a:extLst/>
          </a:blip>
          <a:srcRect l="22476" t="31745" r="20722" b="20090"/>
          <a:stretch>
            <a:fillRect/>
          </a:stretch>
        </p:blipFill>
        <p:spPr>
          <a:xfrm flipH="1">
            <a:off x="3700379" y="7210519"/>
            <a:ext cx="3080280" cy="3914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595" fill="norm" stroke="1" extrusionOk="0">
                <a:moveTo>
                  <a:pt x="11741" y="0"/>
                </a:moveTo>
                <a:cubicBezTo>
                  <a:pt x="11628" y="2"/>
                  <a:pt x="11451" y="39"/>
                  <a:pt x="11210" y="112"/>
                </a:cubicBezTo>
                <a:cubicBezTo>
                  <a:pt x="10889" y="209"/>
                  <a:pt x="9761" y="351"/>
                  <a:pt x="8707" y="427"/>
                </a:cubicBezTo>
                <a:cubicBezTo>
                  <a:pt x="7542" y="511"/>
                  <a:pt x="6626" y="681"/>
                  <a:pt x="6370" y="861"/>
                </a:cubicBezTo>
                <a:cubicBezTo>
                  <a:pt x="5971" y="1140"/>
                  <a:pt x="5979" y="1167"/>
                  <a:pt x="6491" y="1380"/>
                </a:cubicBezTo>
                <a:cubicBezTo>
                  <a:pt x="6789" y="1504"/>
                  <a:pt x="6991" y="1727"/>
                  <a:pt x="6939" y="1877"/>
                </a:cubicBezTo>
                <a:cubicBezTo>
                  <a:pt x="6888" y="2026"/>
                  <a:pt x="6829" y="2289"/>
                  <a:pt x="6807" y="2459"/>
                </a:cubicBezTo>
                <a:cubicBezTo>
                  <a:pt x="6784" y="2629"/>
                  <a:pt x="5400" y="3792"/>
                  <a:pt x="3731" y="5045"/>
                </a:cubicBezTo>
                <a:cubicBezTo>
                  <a:pt x="1402" y="6792"/>
                  <a:pt x="755" y="7380"/>
                  <a:pt x="954" y="7571"/>
                </a:cubicBezTo>
                <a:cubicBezTo>
                  <a:pt x="1096" y="7707"/>
                  <a:pt x="1353" y="7775"/>
                  <a:pt x="1526" y="7722"/>
                </a:cubicBezTo>
                <a:cubicBezTo>
                  <a:pt x="1700" y="7669"/>
                  <a:pt x="1998" y="7802"/>
                  <a:pt x="2187" y="8018"/>
                </a:cubicBezTo>
                <a:cubicBezTo>
                  <a:pt x="2477" y="8347"/>
                  <a:pt x="2616" y="8375"/>
                  <a:pt x="3053" y="8188"/>
                </a:cubicBezTo>
                <a:cubicBezTo>
                  <a:pt x="3703" y="7912"/>
                  <a:pt x="4265" y="8221"/>
                  <a:pt x="4265" y="8856"/>
                </a:cubicBezTo>
                <a:cubicBezTo>
                  <a:pt x="4265" y="9344"/>
                  <a:pt x="3938" y="9606"/>
                  <a:pt x="3061" y="9817"/>
                </a:cubicBezTo>
                <a:cubicBezTo>
                  <a:pt x="2349" y="9989"/>
                  <a:pt x="2047" y="10299"/>
                  <a:pt x="2326" y="10575"/>
                </a:cubicBezTo>
                <a:cubicBezTo>
                  <a:pt x="2436" y="10684"/>
                  <a:pt x="2510" y="10988"/>
                  <a:pt x="2492" y="11251"/>
                </a:cubicBezTo>
                <a:cubicBezTo>
                  <a:pt x="2467" y="11602"/>
                  <a:pt x="2320" y="11730"/>
                  <a:pt x="1944" y="11735"/>
                </a:cubicBezTo>
                <a:cubicBezTo>
                  <a:pt x="1661" y="11738"/>
                  <a:pt x="1257" y="11857"/>
                  <a:pt x="1045" y="11998"/>
                </a:cubicBezTo>
                <a:cubicBezTo>
                  <a:pt x="720" y="12213"/>
                  <a:pt x="636" y="12205"/>
                  <a:pt x="511" y="11945"/>
                </a:cubicBezTo>
                <a:cubicBezTo>
                  <a:pt x="256" y="11416"/>
                  <a:pt x="-69" y="11812"/>
                  <a:pt x="13" y="12554"/>
                </a:cubicBezTo>
                <a:cubicBezTo>
                  <a:pt x="92" y="13260"/>
                  <a:pt x="1550" y="19328"/>
                  <a:pt x="1773" y="19872"/>
                </a:cubicBezTo>
                <a:cubicBezTo>
                  <a:pt x="1871" y="20113"/>
                  <a:pt x="1929" y="20106"/>
                  <a:pt x="2129" y="19822"/>
                </a:cubicBezTo>
                <a:cubicBezTo>
                  <a:pt x="2261" y="19635"/>
                  <a:pt x="2459" y="19527"/>
                  <a:pt x="2569" y="19581"/>
                </a:cubicBezTo>
                <a:cubicBezTo>
                  <a:pt x="2680" y="19636"/>
                  <a:pt x="2831" y="19550"/>
                  <a:pt x="2907" y="19393"/>
                </a:cubicBezTo>
                <a:cubicBezTo>
                  <a:pt x="3148" y="18893"/>
                  <a:pt x="3506" y="19081"/>
                  <a:pt x="3999" y="19969"/>
                </a:cubicBezTo>
                <a:cubicBezTo>
                  <a:pt x="4497" y="20864"/>
                  <a:pt x="4792" y="21112"/>
                  <a:pt x="4574" y="20450"/>
                </a:cubicBezTo>
                <a:cubicBezTo>
                  <a:pt x="4495" y="20209"/>
                  <a:pt x="4591" y="20026"/>
                  <a:pt x="4837" y="19951"/>
                </a:cubicBezTo>
                <a:cubicBezTo>
                  <a:pt x="5051" y="19886"/>
                  <a:pt x="5227" y="19674"/>
                  <a:pt x="5227" y="19481"/>
                </a:cubicBezTo>
                <a:cubicBezTo>
                  <a:pt x="5227" y="18988"/>
                  <a:pt x="5604" y="18858"/>
                  <a:pt x="6594" y="19005"/>
                </a:cubicBezTo>
                <a:cubicBezTo>
                  <a:pt x="7141" y="19087"/>
                  <a:pt x="7489" y="19261"/>
                  <a:pt x="7564" y="19491"/>
                </a:cubicBezTo>
                <a:cubicBezTo>
                  <a:pt x="7662" y="19787"/>
                  <a:pt x="7761" y="19812"/>
                  <a:pt x="8120" y="19634"/>
                </a:cubicBezTo>
                <a:cubicBezTo>
                  <a:pt x="8762" y="19315"/>
                  <a:pt x="9325" y="19756"/>
                  <a:pt x="9246" y="20516"/>
                </a:cubicBezTo>
                <a:cubicBezTo>
                  <a:pt x="9195" y="21009"/>
                  <a:pt x="9078" y="21119"/>
                  <a:pt x="8607" y="21122"/>
                </a:cubicBezTo>
                <a:cubicBezTo>
                  <a:pt x="8290" y="21125"/>
                  <a:pt x="7987" y="21232"/>
                  <a:pt x="7932" y="21361"/>
                </a:cubicBezTo>
                <a:cubicBezTo>
                  <a:pt x="7857" y="21542"/>
                  <a:pt x="8991" y="21597"/>
                  <a:pt x="12850" y="21595"/>
                </a:cubicBezTo>
                <a:cubicBezTo>
                  <a:pt x="19176" y="21593"/>
                  <a:pt x="19550" y="21548"/>
                  <a:pt x="19832" y="20761"/>
                </a:cubicBezTo>
                <a:cubicBezTo>
                  <a:pt x="19996" y="20303"/>
                  <a:pt x="20201" y="20146"/>
                  <a:pt x="20700" y="20100"/>
                </a:cubicBezTo>
                <a:cubicBezTo>
                  <a:pt x="21483" y="20028"/>
                  <a:pt x="21531" y="19861"/>
                  <a:pt x="20858" y="19527"/>
                </a:cubicBezTo>
                <a:cubicBezTo>
                  <a:pt x="20273" y="19236"/>
                  <a:pt x="19581" y="18035"/>
                  <a:pt x="19821" y="17727"/>
                </a:cubicBezTo>
                <a:cubicBezTo>
                  <a:pt x="19914" y="17606"/>
                  <a:pt x="19877" y="17567"/>
                  <a:pt x="19735" y="17637"/>
                </a:cubicBezTo>
                <a:cubicBezTo>
                  <a:pt x="19299" y="17851"/>
                  <a:pt x="18952" y="17284"/>
                  <a:pt x="18897" y="16265"/>
                </a:cubicBezTo>
                <a:cubicBezTo>
                  <a:pt x="18829" y="15018"/>
                  <a:pt x="19132" y="14744"/>
                  <a:pt x="20133" y="15141"/>
                </a:cubicBezTo>
                <a:cubicBezTo>
                  <a:pt x="20863" y="15431"/>
                  <a:pt x="20876" y="15428"/>
                  <a:pt x="21026" y="14925"/>
                </a:cubicBezTo>
                <a:cubicBezTo>
                  <a:pt x="21111" y="14643"/>
                  <a:pt x="21281" y="14311"/>
                  <a:pt x="21403" y="14187"/>
                </a:cubicBezTo>
                <a:cubicBezTo>
                  <a:pt x="21438" y="14151"/>
                  <a:pt x="21460" y="14099"/>
                  <a:pt x="21466" y="14034"/>
                </a:cubicBezTo>
                <a:cubicBezTo>
                  <a:pt x="21484" y="13837"/>
                  <a:pt x="21367" y="13513"/>
                  <a:pt x="21129" y="13097"/>
                </a:cubicBezTo>
                <a:cubicBezTo>
                  <a:pt x="20856" y="12620"/>
                  <a:pt x="20634" y="12133"/>
                  <a:pt x="20634" y="12015"/>
                </a:cubicBezTo>
                <a:cubicBezTo>
                  <a:pt x="20634" y="11889"/>
                  <a:pt x="20438" y="11849"/>
                  <a:pt x="20163" y="11919"/>
                </a:cubicBezTo>
                <a:cubicBezTo>
                  <a:pt x="19810" y="12008"/>
                  <a:pt x="19605" y="11899"/>
                  <a:pt x="19331" y="11477"/>
                </a:cubicBezTo>
                <a:cubicBezTo>
                  <a:pt x="19131" y="11168"/>
                  <a:pt x="19035" y="10862"/>
                  <a:pt x="19118" y="10796"/>
                </a:cubicBezTo>
                <a:cubicBezTo>
                  <a:pt x="19201" y="10730"/>
                  <a:pt x="19077" y="10675"/>
                  <a:pt x="18844" y="10675"/>
                </a:cubicBezTo>
                <a:cubicBezTo>
                  <a:pt x="18280" y="10675"/>
                  <a:pt x="16980" y="9928"/>
                  <a:pt x="17154" y="9703"/>
                </a:cubicBezTo>
                <a:cubicBezTo>
                  <a:pt x="17230" y="9606"/>
                  <a:pt x="17119" y="9526"/>
                  <a:pt x="16908" y="9526"/>
                </a:cubicBezTo>
                <a:cubicBezTo>
                  <a:pt x="16697" y="9526"/>
                  <a:pt x="16465" y="9396"/>
                  <a:pt x="16388" y="9237"/>
                </a:cubicBezTo>
                <a:cubicBezTo>
                  <a:pt x="16218" y="8885"/>
                  <a:pt x="16952" y="7936"/>
                  <a:pt x="17273" y="8094"/>
                </a:cubicBezTo>
                <a:cubicBezTo>
                  <a:pt x="17400" y="8156"/>
                  <a:pt x="17505" y="8132"/>
                  <a:pt x="17505" y="8039"/>
                </a:cubicBezTo>
                <a:cubicBezTo>
                  <a:pt x="17505" y="7728"/>
                  <a:pt x="19410" y="6855"/>
                  <a:pt x="19588" y="7085"/>
                </a:cubicBezTo>
                <a:cubicBezTo>
                  <a:pt x="19696" y="7223"/>
                  <a:pt x="19804" y="7179"/>
                  <a:pt x="19901" y="6960"/>
                </a:cubicBezTo>
                <a:cubicBezTo>
                  <a:pt x="19982" y="6775"/>
                  <a:pt x="20128" y="6652"/>
                  <a:pt x="20224" y="6686"/>
                </a:cubicBezTo>
                <a:cubicBezTo>
                  <a:pt x="20320" y="6721"/>
                  <a:pt x="20560" y="6499"/>
                  <a:pt x="20758" y="6196"/>
                </a:cubicBezTo>
                <a:cubicBezTo>
                  <a:pt x="21109" y="5658"/>
                  <a:pt x="21086" y="5606"/>
                  <a:pt x="19768" y="4029"/>
                </a:cubicBezTo>
                <a:cubicBezTo>
                  <a:pt x="19025" y="3140"/>
                  <a:pt x="18182" y="2340"/>
                  <a:pt x="17895" y="2253"/>
                </a:cubicBezTo>
                <a:cubicBezTo>
                  <a:pt x="17609" y="2167"/>
                  <a:pt x="17233" y="1894"/>
                  <a:pt x="17060" y="1645"/>
                </a:cubicBezTo>
                <a:cubicBezTo>
                  <a:pt x="16887" y="1396"/>
                  <a:pt x="16377" y="1002"/>
                  <a:pt x="15926" y="771"/>
                </a:cubicBezTo>
                <a:cubicBezTo>
                  <a:pt x="14926" y="259"/>
                  <a:pt x="13666" y="355"/>
                  <a:pt x="12546" y="1029"/>
                </a:cubicBezTo>
                <a:cubicBezTo>
                  <a:pt x="12136" y="1276"/>
                  <a:pt x="11712" y="1478"/>
                  <a:pt x="11603" y="1478"/>
                </a:cubicBezTo>
                <a:cubicBezTo>
                  <a:pt x="11493" y="1478"/>
                  <a:pt x="11211" y="1616"/>
                  <a:pt x="10978" y="1785"/>
                </a:cubicBezTo>
                <a:cubicBezTo>
                  <a:pt x="10744" y="1953"/>
                  <a:pt x="10428" y="2029"/>
                  <a:pt x="10275" y="1953"/>
                </a:cubicBezTo>
                <a:cubicBezTo>
                  <a:pt x="10092" y="1863"/>
                  <a:pt x="10349" y="1532"/>
                  <a:pt x="11027" y="981"/>
                </a:cubicBezTo>
                <a:cubicBezTo>
                  <a:pt x="11844" y="319"/>
                  <a:pt x="12081" y="-3"/>
                  <a:pt x="11741" y="0"/>
                </a:cubicBezTo>
                <a:close/>
                <a:moveTo>
                  <a:pt x="6170" y="20663"/>
                </a:moveTo>
                <a:cubicBezTo>
                  <a:pt x="6087" y="20660"/>
                  <a:pt x="5992" y="20672"/>
                  <a:pt x="5905" y="20700"/>
                </a:cubicBezTo>
                <a:cubicBezTo>
                  <a:pt x="5713" y="20761"/>
                  <a:pt x="5768" y="20807"/>
                  <a:pt x="6049" y="20816"/>
                </a:cubicBezTo>
                <a:cubicBezTo>
                  <a:pt x="6302" y="20824"/>
                  <a:pt x="6444" y="20779"/>
                  <a:pt x="6364" y="20715"/>
                </a:cubicBezTo>
                <a:cubicBezTo>
                  <a:pt x="6324" y="20683"/>
                  <a:pt x="6254" y="20665"/>
                  <a:pt x="6170" y="206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77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  <p:bldLst>
      <p:bldP build="whole" bldLvl="1" animBg="1" rev="0" advAuto="0" spid="16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arents référents"/>
          <p:cNvSpPr txBox="1"/>
          <p:nvPr>
            <p:ph type="title"/>
          </p:nvPr>
        </p:nvSpPr>
        <p:spPr>
          <a:xfrm>
            <a:off x="4734169" y="2035108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Parents référents</a:t>
            </a:r>
          </a:p>
        </p:txBody>
      </p:sp>
      <p:sp>
        <p:nvSpPr>
          <p:cNvPr id="247" name="Prestation parascolaire de la commune -&gt; lien"/>
          <p:cNvSpPr txBox="1"/>
          <p:nvPr/>
        </p:nvSpPr>
        <p:spPr>
          <a:xfrm>
            <a:off x="3469685" y="6047563"/>
            <a:ext cx="14664547" cy="91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642937">
              <a:lnSpc>
                <a:spcPct val="13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Prestation parascolaire de la commune -&gt; </a:t>
            </a:r>
            <a:r>
              <a:rPr u="sng">
                <a:hlinkClick r:id="rId3" invalidUrl="" action="" tgtFrame="" tooltip="" history="1" highlightClick="0" endSnd="0"/>
              </a:rPr>
              <a:t>lien</a:t>
            </a:r>
          </a:p>
        </p:txBody>
      </p:sp>
      <p:pic>
        <p:nvPicPr>
          <p:cNvPr id="248" name="Parents référents.pdf" descr="Parents référent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76499" y="5694100"/>
            <a:ext cx="3848769" cy="5948097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Flyer à demander à l’enseignant ou au secrétariat"/>
          <p:cNvSpPr txBox="1"/>
          <p:nvPr/>
        </p:nvSpPr>
        <p:spPr>
          <a:xfrm>
            <a:off x="3469654" y="8360591"/>
            <a:ext cx="16062020" cy="174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3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Flyer à demander à l’enseignant ou au secrétariat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2000">
        <p15:prstTrans prst="peelOff" invX="1"/>
      </p:transition>
    </mc:Choice>
    <mc:Choice xmlns:p14="http://schemas.microsoft.com/office/powerpoint/2010/main" Requires="p14">
      <p:transition spd="slow" advClick="1" p14:dur="20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  <p:bldP build="whole" bldLvl="1" animBg="1" rev="0" advAuto="0" spid="24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rminologie"/>
          <p:cNvSpPr txBox="1"/>
          <p:nvPr>
            <p:ph type="title"/>
          </p:nvPr>
        </p:nvSpPr>
        <p:spPr>
          <a:xfrm>
            <a:off x="6679331" y="681103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Terminologie</a:t>
            </a:r>
          </a:p>
        </p:txBody>
      </p:sp>
      <p:sp>
        <p:nvSpPr>
          <p:cNvPr id="252" name="TS = travail significatif"/>
          <p:cNvSpPr txBox="1"/>
          <p:nvPr/>
        </p:nvSpPr>
        <p:spPr>
          <a:xfrm>
            <a:off x="11303600" y="4630532"/>
            <a:ext cx="6896511" cy="16622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rPr>
                <a:solidFill>
                  <a:srgbClr val="FF2600"/>
                </a:solidFill>
              </a:rPr>
              <a:t>TS</a:t>
            </a:r>
            <a:r>
              <a:t> = travail significatif</a:t>
            </a:r>
          </a:p>
        </p:txBody>
      </p:sp>
      <p:sp>
        <p:nvSpPr>
          <p:cNvPr id="253" name="TF = travail formatif"/>
          <p:cNvSpPr txBox="1"/>
          <p:nvPr/>
        </p:nvSpPr>
        <p:spPr>
          <a:xfrm>
            <a:off x="11303600" y="6989509"/>
            <a:ext cx="6171098" cy="1662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rPr>
                <a:solidFill>
                  <a:srgbClr val="FF9300"/>
                </a:solidFill>
              </a:rPr>
              <a:t>TF</a:t>
            </a:r>
            <a:r>
              <a:t> = travail formatif</a:t>
            </a:r>
          </a:p>
        </p:txBody>
      </p:sp>
      <p:sp>
        <p:nvSpPr>
          <p:cNvPr id="254" name="TA ou ETA = travail assimilé"/>
          <p:cNvSpPr txBox="1"/>
          <p:nvPr/>
        </p:nvSpPr>
        <p:spPr>
          <a:xfrm>
            <a:off x="11303600" y="9348487"/>
            <a:ext cx="7587840" cy="14033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rPr>
                <a:solidFill>
                  <a:srgbClr val="FF40FF"/>
                </a:solidFill>
              </a:rPr>
              <a:t>TA</a:t>
            </a:r>
            <a:r>
              <a:rPr>
                <a:solidFill>
                  <a:srgbClr val="FF9300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ou</a:t>
            </a:r>
            <a:r>
              <a:rPr>
                <a:solidFill>
                  <a:srgbClr val="FF9300"/>
                </a:solidFill>
              </a:rPr>
              <a:t> </a:t>
            </a:r>
            <a:r>
              <a:rPr>
                <a:solidFill>
                  <a:srgbClr val="FF40FF"/>
                </a:solidFill>
              </a:rPr>
              <a:t>ETA</a:t>
            </a:r>
            <a:r>
              <a:t> = travail assimilé</a:t>
            </a:r>
          </a:p>
        </p:txBody>
      </p:sp>
      <p:pic>
        <p:nvPicPr>
          <p:cNvPr id="255" name="looking-for-1019904_640.jpg" descr="looking-for-1019904_640.jpg"/>
          <p:cNvPicPr>
            <a:picLocks noChangeAspect="1"/>
          </p:cNvPicPr>
          <p:nvPr/>
        </p:nvPicPr>
        <p:blipFill>
          <a:blip r:embed="rId3">
            <a:extLst/>
          </a:blip>
          <a:srcRect l="16533" t="13211" r="25618" b="7852"/>
          <a:stretch>
            <a:fillRect/>
          </a:stretch>
        </p:blipFill>
        <p:spPr>
          <a:xfrm>
            <a:off x="4084687" y="4815297"/>
            <a:ext cx="4404919" cy="6010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89" fill="norm" stroke="1" extrusionOk="0">
                <a:moveTo>
                  <a:pt x="5972" y="2"/>
                </a:moveTo>
                <a:cubicBezTo>
                  <a:pt x="5027" y="-11"/>
                  <a:pt x="4154" y="22"/>
                  <a:pt x="4078" y="112"/>
                </a:cubicBezTo>
                <a:cubicBezTo>
                  <a:pt x="4027" y="172"/>
                  <a:pt x="3788" y="192"/>
                  <a:pt x="3544" y="156"/>
                </a:cubicBezTo>
                <a:cubicBezTo>
                  <a:pt x="3301" y="121"/>
                  <a:pt x="2767" y="170"/>
                  <a:pt x="2358" y="266"/>
                </a:cubicBezTo>
                <a:cubicBezTo>
                  <a:pt x="1949" y="362"/>
                  <a:pt x="1303" y="474"/>
                  <a:pt x="922" y="517"/>
                </a:cubicBezTo>
                <a:cubicBezTo>
                  <a:pt x="541" y="560"/>
                  <a:pt x="179" y="652"/>
                  <a:pt x="117" y="722"/>
                </a:cubicBezTo>
                <a:cubicBezTo>
                  <a:pt x="54" y="792"/>
                  <a:pt x="1" y="1169"/>
                  <a:pt x="0" y="1559"/>
                </a:cubicBezTo>
                <a:cubicBezTo>
                  <a:pt x="-4" y="2647"/>
                  <a:pt x="723" y="4050"/>
                  <a:pt x="2017" y="5454"/>
                </a:cubicBezTo>
                <a:cubicBezTo>
                  <a:pt x="2590" y="6076"/>
                  <a:pt x="2799" y="6724"/>
                  <a:pt x="2498" y="6945"/>
                </a:cubicBezTo>
                <a:cubicBezTo>
                  <a:pt x="2435" y="6991"/>
                  <a:pt x="2384" y="7063"/>
                  <a:pt x="2384" y="7104"/>
                </a:cubicBezTo>
                <a:cubicBezTo>
                  <a:pt x="2383" y="7146"/>
                  <a:pt x="2225" y="7343"/>
                  <a:pt x="2030" y="7543"/>
                </a:cubicBezTo>
                <a:cubicBezTo>
                  <a:pt x="1513" y="8076"/>
                  <a:pt x="821" y="9247"/>
                  <a:pt x="464" y="10192"/>
                </a:cubicBezTo>
                <a:cubicBezTo>
                  <a:pt x="-58" y="11575"/>
                  <a:pt x="71" y="12101"/>
                  <a:pt x="1005" y="12387"/>
                </a:cubicBezTo>
                <a:cubicBezTo>
                  <a:pt x="2494" y="12844"/>
                  <a:pt x="4154" y="12302"/>
                  <a:pt x="4154" y="11358"/>
                </a:cubicBezTo>
                <a:cubicBezTo>
                  <a:pt x="4154" y="10898"/>
                  <a:pt x="4486" y="10543"/>
                  <a:pt x="4718" y="10757"/>
                </a:cubicBezTo>
                <a:cubicBezTo>
                  <a:pt x="4880" y="10906"/>
                  <a:pt x="5431" y="12971"/>
                  <a:pt x="5603" y="14075"/>
                </a:cubicBezTo>
                <a:cubicBezTo>
                  <a:pt x="5652" y="14387"/>
                  <a:pt x="5906" y="15175"/>
                  <a:pt x="6166" y="15827"/>
                </a:cubicBezTo>
                <a:cubicBezTo>
                  <a:pt x="6827" y="17480"/>
                  <a:pt x="7120" y="18599"/>
                  <a:pt x="7088" y="19351"/>
                </a:cubicBezTo>
                <a:cubicBezTo>
                  <a:pt x="7056" y="20107"/>
                  <a:pt x="7524" y="21025"/>
                  <a:pt x="8119" y="21368"/>
                </a:cubicBezTo>
                <a:cubicBezTo>
                  <a:pt x="8344" y="21498"/>
                  <a:pt x="8741" y="21589"/>
                  <a:pt x="9076" y="21589"/>
                </a:cubicBezTo>
                <a:cubicBezTo>
                  <a:pt x="9567" y="21589"/>
                  <a:pt x="9762" y="21502"/>
                  <a:pt x="10477" y="20960"/>
                </a:cubicBezTo>
                <a:cubicBezTo>
                  <a:pt x="10934" y="20614"/>
                  <a:pt x="11551" y="20236"/>
                  <a:pt x="11847" y="20122"/>
                </a:cubicBezTo>
                <a:cubicBezTo>
                  <a:pt x="13431" y="19513"/>
                  <a:pt x="13560" y="18664"/>
                  <a:pt x="12249" y="17466"/>
                </a:cubicBezTo>
                <a:cubicBezTo>
                  <a:pt x="11817" y="17072"/>
                  <a:pt x="11806" y="17040"/>
                  <a:pt x="11977" y="16470"/>
                </a:cubicBezTo>
                <a:cubicBezTo>
                  <a:pt x="12120" y="15997"/>
                  <a:pt x="12108" y="15671"/>
                  <a:pt x="11915" y="14808"/>
                </a:cubicBezTo>
                <a:cubicBezTo>
                  <a:pt x="11783" y="14217"/>
                  <a:pt x="11616" y="13247"/>
                  <a:pt x="11543" y="12651"/>
                </a:cubicBezTo>
                <a:cubicBezTo>
                  <a:pt x="11443" y="11844"/>
                  <a:pt x="11268" y="11299"/>
                  <a:pt x="10854" y="10511"/>
                </a:cubicBezTo>
                <a:cubicBezTo>
                  <a:pt x="10314" y="9486"/>
                  <a:pt x="10306" y="9448"/>
                  <a:pt x="10580" y="9247"/>
                </a:cubicBezTo>
                <a:cubicBezTo>
                  <a:pt x="10767" y="9110"/>
                  <a:pt x="11495" y="8950"/>
                  <a:pt x="12732" y="8776"/>
                </a:cubicBezTo>
                <a:cubicBezTo>
                  <a:pt x="13760" y="8632"/>
                  <a:pt x="14772" y="8430"/>
                  <a:pt x="14984" y="8327"/>
                </a:cubicBezTo>
                <a:cubicBezTo>
                  <a:pt x="15342" y="8155"/>
                  <a:pt x="15692" y="7554"/>
                  <a:pt x="15694" y="7102"/>
                </a:cubicBezTo>
                <a:cubicBezTo>
                  <a:pt x="15696" y="6762"/>
                  <a:pt x="15974" y="6766"/>
                  <a:pt x="17093" y="7127"/>
                </a:cubicBezTo>
                <a:cubicBezTo>
                  <a:pt x="17910" y="7390"/>
                  <a:pt x="18324" y="7465"/>
                  <a:pt x="18697" y="7414"/>
                </a:cubicBezTo>
                <a:cubicBezTo>
                  <a:pt x="20184" y="7209"/>
                  <a:pt x="21542" y="5710"/>
                  <a:pt x="21542" y="4276"/>
                </a:cubicBezTo>
                <a:cubicBezTo>
                  <a:pt x="21542" y="3441"/>
                  <a:pt x="21285" y="2918"/>
                  <a:pt x="20781" y="2719"/>
                </a:cubicBezTo>
                <a:cubicBezTo>
                  <a:pt x="20619" y="2656"/>
                  <a:pt x="19425" y="2548"/>
                  <a:pt x="18128" y="2480"/>
                </a:cubicBezTo>
                <a:cubicBezTo>
                  <a:pt x="16831" y="2412"/>
                  <a:pt x="15575" y="2302"/>
                  <a:pt x="15337" y="2236"/>
                </a:cubicBezTo>
                <a:cubicBezTo>
                  <a:pt x="15080" y="2165"/>
                  <a:pt x="14692" y="1873"/>
                  <a:pt x="14382" y="1518"/>
                </a:cubicBezTo>
                <a:cubicBezTo>
                  <a:pt x="13928" y="996"/>
                  <a:pt x="13758" y="896"/>
                  <a:pt x="13066" y="745"/>
                </a:cubicBezTo>
                <a:cubicBezTo>
                  <a:pt x="11627" y="431"/>
                  <a:pt x="10804" y="397"/>
                  <a:pt x="10444" y="637"/>
                </a:cubicBezTo>
                <a:cubicBezTo>
                  <a:pt x="10132" y="844"/>
                  <a:pt x="10120" y="844"/>
                  <a:pt x="9846" y="595"/>
                </a:cubicBezTo>
                <a:cubicBezTo>
                  <a:pt x="9693" y="456"/>
                  <a:pt x="9430" y="342"/>
                  <a:pt x="9264" y="342"/>
                </a:cubicBezTo>
                <a:cubicBezTo>
                  <a:pt x="9098" y="342"/>
                  <a:pt x="8667" y="265"/>
                  <a:pt x="8307" y="172"/>
                </a:cubicBezTo>
                <a:cubicBezTo>
                  <a:pt x="7935" y="76"/>
                  <a:pt x="6917" y="16"/>
                  <a:pt x="5972" y="2"/>
                </a:cubicBezTo>
                <a:close/>
                <a:moveTo>
                  <a:pt x="5142" y="7305"/>
                </a:moveTo>
                <a:cubicBezTo>
                  <a:pt x="5241" y="7299"/>
                  <a:pt x="5369" y="7323"/>
                  <a:pt x="5539" y="7371"/>
                </a:cubicBezTo>
                <a:lnTo>
                  <a:pt x="5922" y="7478"/>
                </a:lnTo>
                <a:lnTo>
                  <a:pt x="5491" y="7753"/>
                </a:lnTo>
                <a:cubicBezTo>
                  <a:pt x="4857" y="8156"/>
                  <a:pt x="4531" y="8092"/>
                  <a:pt x="4777" y="7615"/>
                </a:cubicBezTo>
                <a:cubicBezTo>
                  <a:pt x="4882" y="7410"/>
                  <a:pt x="4975" y="7316"/>
                  <a:pt x="5142" y="730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  <p:bldP build="whole" bldLvl="1" animBg="1" rev="0" advAuto="0" spid="253" grpId="2"/>
      <p:bldP build="whole" bldLvl="1" animBg="1" rev="0" advAuto="0" spid="254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Nombre d’évaluations"/>
          <p:cNvSpPr txBox="1"/>
          <p:nvPr>
            <p:ph type="title"/>
          </p:nvPr>
        </p:nvSpPr>
        <p:spPr>
          <a:xfrm>
            <a:off x="3518442" y="715910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Nombre d’évaluations</a:t>
            </a:r>
          </a:p>
        </p:txBody>
      </p:sp>
      <p:sp>
        <p:nvSpPr>
          <p:cNvPr id="258" name="Mathématiques (7), dont 1 TA et  des TF (livrets et algorithmes)"/>
          <p:cNvSpPr txBox="1"/>
          <p:nvPr/>
        </p:nvSpPr>
        <p:spPr>
          <a:xfrm>
            <a:off x="4001298" y="3286452"/>
            <a:ext cx="16276631" cy="16622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Mathématiques (</a:t>
            </a:r>
            <a:r>
              <a:rPr>
                <a:solidFill>
                  <a:srgbClr val="FFFFFF"/>
                </a:solidFill>
              </a:rPr>
              <a:t>7</a:t>
            </a:r>
            <a:r>
              <a:t>), dont 1 </a:t>
            </a:r>
            <a:r>
              <a:rPr>
                <a:solidFill>
                  <a:srgbClr val="FF40FF"/>
                </a:solidFill>
              </a:rPr>
              <a:t>TA </a:t>
            </a:r>
            <a:r>
              <a:t>et</a:t>
            </a:r>
            <a:r>
              <a:rPr>
                <a:solidFill>
                  <a:srgbClr val="FF40FF"/>
                </a:solidFill>
              </a:rPr>
              <a:t>  </a:t>
            </a:r>
            <a:r>
              <a:t>des</a:t>
            </a:r>
            <a:r>
              <a:rPr>
                <a:solidFill>
                  <a:srgbClr val="FF40FF"/>
                </a:solidFill>
              </a:rPr>
              <a:t> </a:t>
            </a:r>
            <a:r>
              <a:rPr>
                <a:solidFill>
                  <a:srgbClr val="FF9300"/>
                </a:solidFill>
              </a:rPr>
              <a:t>TF</a:t>
            </a:r>
            <a:r>
              <a:t> (livrets et algorithmes)</a:t>
            </a:r>
          </a:p>
        </p:txBody>
      </p:sp>
      <p:sp>
        <p:nvSpPr>
          <p:cNvPr id="259" name="Approche du monde (géographie, histoire et sciences) (5)"/>
          <p:cNvSpPr txBox="1"/>
          <p:nvPr/>
        </p:nvSpPr>
        <p:spPr>
          <a:xfrm>
            <a:off x="3839776" y="7021669"/>
            <a:ext cx="15904976" cy="9822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Approche du monde (géographie, histoire et sciences) (</a:t>
            </a:r>
            <a:r>
              <a:rPr>
                <a:solidFill>
                  <a:srgbClr val="FFFFFF"/>
                </a:solidFill>
              </a:rPr>
              <a:t>5</a:t>
            </a:r>
            <a:r>
              <a:t>)</a:t>
            </a:r>
          </a:p>
        </p:txBody>
      </p:sp>
      <p:sp>
        <p:nvSpPr>
          <p:cNvPr id="260" name="Musique et arts visuels (3)"/>
          <p:cNvSpPr txBox="1"/>
          <p:nvPr/>
        </p:nvSpPr>
        <p:spPr>
          <a:xfrm>
            <a:off x="3931850" y="8398502"/>
            <a:ext cx="11144251" cy="9822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Musique et arts visuels (</a:t>
            </a:r>
            <a:r>
              <a:rPr>
                <a:solidFill>
                  <a:srgbClr val="FFFFFF"/>
                </a:solidFill>
              </a:rPr>
              <a:t>3</a:t>
            </a:r>
            <a:r>
              <a:t>)</a:t>
            </a:r>
          </a:p>
        </p:txBody>
      </p:sp>
      <p:sp>
        <p:nvSpPr>
          <p:cNvPr id="261" name="ACM et ACT (4)"/>
          <p:cNvSpPr txBox="1"/>
          <p:nvPr/>
        </p:nvSpPr>
        <p:spPr>
          <a:xfrm>
            <a:off x="3931850" y="9775336"/>
            <a:ext cx="11144251" cy="9822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ACM et ACT (</a:t>
            </a:r>
            <a:r>
              <a:rPr>
                <a:solidFill>
                  <a:srgbClr val="FFFFFF"/>
                </a:solidFill>
              </a:rPr>
              <a:t>4</a:t>
            </a:r>
            <a:r>
              <a:t>)</a:t>
            </a:r>
          </a:p>
        </p:txBody>
      </p:sp>
      <p:sp>
        <p:nvSpPr>
          <p:cNvPr id="262" name="Allemand (3) + des TF de vocabulaire,…"/>
          <p:cNvSpPr txBox="1"/>
          <p:nvPr/>
        </p:nvSpPr>
        <p:spPr>
          <a:xfrm>
            <a:off x="3913470" y="11152170"/>
            <a:ext cx="13296932" cy="9822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Allemand (</a:t>
            </a:r>
            <a:r>
              <a:rPr>
                <a:solidFill>
                  <a:srgbClr val="FFFFFF"/>
                </a:solidFill>
              </a:rPr>
              <a:t>3</a:t>
            </a:r>
            <a:r>
              <a:t>) + des </a:t>
            </a:r>
            <a:r>
              <a:rPr>
                <a:solidFill>
                  <a:srgbClr val="FF9300"/>
                </a:solidFill>
              </a:rPr>
              <a:t>TF</a:t>
            </a:r>
            <a:r>
              <a:t> de vocabulaire,…</a:t>
            </a:r>
          </a:p>
        </p:txBody>
      </p:sp>
      <p:sp>
        <p:nvSpPr>
          <p:cNvPr id="263" name="Français (7), dont 1 TA (verbes, vocabulaire et grammaire)"/>
          <p:cNvSpPr txBox="1"/>
          <p:nvPr/>
        </p:nvSpPr>
        <p:spPr>
          <a:xfrm>
            <a:off x="3838305" y="4964843"/>
            <a:ext cx="16707389" cy="16622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5000">
                <a:solidFill>
                  <a:srgbClr val="DEE8F1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rPr sz="4000">
                <a:solidFill>
                  <a:srgbClr val="000000"/>
                </a:solidFill>
              </a:rPr>
              <a:t>Français (</a:t>
            </a:r>
            <a:r>
              <a:rPr sz="4000">
                <a:solidFill>
                  <a:srgbClr val="FFFFFF"/>
                </a:solidFill>
              </a:rPr>
              <a:t>7</a:t>
            </a:r>
            <a:r>
              <a:rPr sz="4000">
                <a:solidFill>
                  <a:srgbClr val="000000"/>
                </a:solidFill>
              </a:rPr>
              <a:t>), dont 1</a:t>
            </a:r>
            <a:r>
              <a:t> </a:t>
            </a:r>
            <a:r>
              <a:rPr>
                <a:solidFill>
                  <a:srgbClr val="FF40FF"/>
                </a:solidFill>
              </a:rPr>
              <a:t>TA</a:t>
            </a:r>
            <a:r>
              <a:t> </a:t>
            </a:r>
            <a:r>
              <a:rPr sz="4000">
                <a:solidFill>
                  <a:srgbClr val="000000"/>
                </a:solidFill>
              </a:rPr>
              <a:t>(verbes, vocabulaire et grammaire)</a:t>
            </a:r>
          </a:p>
        </p:txBody>
      </p:sp>
      <p:pic>
        <p:nvPicPr>
          <p:cNvPr id="264" name="board-361516_640.jpg" descr="board-361516_6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3009" y="1286049"/>
            <a:ext cx="2800574" cy="2122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3500">
        <p15:prstTrans prst="peelOff" invX="1"/>
      </p:transition>
    </mc:Choice>
    <mc:Choice xmlns:p14="http://schemas.microsoft.com/office/powerpoint/2010/main" Requires="p14">
      <p:transition spd="slow" advClick="1" p14:dur="3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4"/>
      <p:bldP build="whole" bldLvl="1" animBg="1" rev="0" advAuto="0" spid="263" grpId="2"/>
      <p:bldP build="whole" bldLvl="1" animBg="1" rev="0" advAuto="0" spid="259" grpId="3"/>
      <p:bldP build="whole" bldLvl="1" animBg="1" rev="0" advAuto="0" spid="261" grpId="5"/>
      <p:bldP build="whole" bldLvl="1" animBg="1" rev="0" advAuto="0" spid="262" grpId="6"/>
      <p:bldP build="whole" bldLvl="1" animBg="1" rev="0" advAuto="0" spid="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Devoirs"/>
          <p:cNvSpPr txBox="1"/>
          <p:nvPr>
            <p:ph type="title"/>
          </p:nvPr>
        </p:nvSpPr>
        <p:spPr>
          <a:xfrm>
            <a:off x="9071944" y="1163689"/>
            <a:ext cx="759692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Devoirs</a:t>
            </a:r>
          </a:p>
        </p:txBody>
      </p:sp>
      <p:sp>
        <p:nvSpPr>
          <p:cNvPr id="267" name="Finir une fiche"/>
          <p:cNvSpPr txBox="1"/>
          <p:nvPr/>
        </p:nvSpPr>
        <p:spPr>
          <a:xfrm>
            <a:off x="4053684" y="3633472"/>
            <a:ext cx="16276631" cy="1662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Finir une fiche </a:t>
            </a:r>
          </a:p>
        </p:txBody>
      </p:sp>
      <p:sp>
        <p:nvSpPr>
          <p:cNvPr id="268" name="Faire une fiche dont le thème a été travaillé en classe"/>
          <p:cNvSpPr txBox="1"/>
          <p:nvPr/>
        </p:nvSpPr>
        <p:spPr>
          <a:xfrm>
            <a:off x="4091784" y="5402293"/>
            <a:ext cx="16276631" cy="1662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Faire une fiche dont le thème a été travaillé en classe</a:t>
            </a:r>
          </a:p>
        </p:txBody>
      </p:sp>
      <p:sp>
        <p:nvSpPr>
          <p:cNvPr id="269" name="Apprendre un vocabulaire, une règle,…"/>
          <p:cNvSpPr txBox="1"/>
          <p:nvPr/>
        </p:nvSpPr>
        <p:spPr>
          <a:xfrm>
            <a:off x="4053684" y="7171114"/>
            <a:ext cx="16276631" cy="1662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Apprendre un vocabulaire, une règle,…</a:t>
            </a:r>
          </a:p>
        </p:txBody>
      </p:sp>
      <p:sp>
        <p:nvSpPr>
          <p:cNvPr id="270" name="Réviser un thème"/>
          <p:cNvSpPr txBox="1"/>
          <p:nvPr/>
        </p:nvSpPr>
        <p:spPr>
          <a:xfrm>
            <a:off x="4053684" y="8939936"/>
            <a:ext cx="16276631" cy="16622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Réviser un thème</a:t>
            </a:r>
          </a:p>
        </p:txBody>
      </p:sp>
      <p:sp>
        <p:nvSpPr>
          <p:cNvPr id="271" name="Apprendre quelque chose par coeur"/>
          <p:cNvSpPr txBox="1"/>
          <p:nvPr/>
        </p:nvSpPr>
        <p:spPr>
          <a:xfrm>
            <a:off x="4053684" y="10708757"/>
            <a:ext cx="16276631" cy="1662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Apprendre quelque chose par coeur</a:t>
            </a:r>
          </a:p>
        </p:txBody>
      </p:sp>
      <p:pic>
        <p:nvPicPr>
          <p:cNvPr id="272" name="student-5677625_640.png" descr="student-5677625_6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43799" y="1056743"/>
            <a:ext cx="5408981" cy="45046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2"/>
      <p:bldP build="whole" bldLvl="1" animBg="1" rev="0" advAuto="0" spid="267" grpId="1"/>
      <p:bldP build="whole" bldLvl="1" animBg="1" rev="0" advAuto="0" spid="270" grpId="4"/>
      <p:bldP build="whole" bldLvl="1" animBg="1" rev="0" advAuto="0" spid="271" grpId="5"/>
      <p:bldP build="whole" bldLvl="1" animBg="1" rev="0" advAuto="0" spid="26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École vaudoise"/>
          <p:cNvSpPr txBox="1"/>
          <p:nvPr>
            <p:ph type="title"/>
          </p:nvPr>
        </p:nvSpPr>
        <p:spPr>
          <a:xfrm>
            <a:off x="6991139" y="784647"/>
            <a:ext cx="11830444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École vaudoise</a:t>
            </a:r>
          </a:p>
        </p:txBody>
      </p:sp>
      <p:sp>
        <p:nvSpPr>
          <p:cNvPr id="275" name="Présentation du cycle 2"/>
          <p:cNvSpPr txBox="1"/>
          <p:nvPr/>
        </p:nvSpPr>
        <p:spPr>
          <a:xfrm>
            <a:off x="4209114" y="5216260"/>
            <a:ext cx="7539773" cy="11072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Présentation du cycle 2</a:t>
            </a:r>
          </a:p>
        </p:txBody>
      </p:sp>
      <p:pic>
        <p:nvPicPr>
          <p:cNvPr id="276" name="Présentation du cycle 2.pdf" descr="Présentation du cycle 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6927" y="4204026"/>
            <a:ext cx="5379065" cy="758286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L’école est obligatoire"/>
          <p:cNvSpPr txBox="1"/>
          <p:nvPr/>
        </p:nvSpPr>
        <p:spPr>
          <a:xfrm>
            <a:off x="4242834" y="8345458"/>
            <a:ext cx="8042480" cy="11072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L’école est obligatoire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3500">
        <p15:prstTrans prst="peelOff" invX="1"/>
      </p:transition>
    </mc:Choice>
    <mc:Choice xmlns:p14="http://schemas.microsoft.com/office/powerpoint/2010/main" Requires="p14">
      <p:transition spd="slow" advClick="1" p14:dur="3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  <p:bldP build="whole" bldLvl="1" animBg="1" rev="0" advAuto="0" spid="276" grpId="2"/>
      <p:bldP build="whole" bldLvl="1" animBg="1" rev="0" advAuto="0" spid="277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limat scolaire"/>
          <p:cNvSpPr txBox="1"/>
          <p:nvPr>
            <p:ph type="title"/>
          </p:nvPr>
        </p:nvSpPr>
        <p:spPr>
          <a:xfrm>
            <a:off x="6069802" y="556719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Climat scolaire</a:t>
            </a:r>
          </a:p>
        </p:txBody>
      </p:sp>
      <p:sp>
        <p:nvSpPr>
          <p:cNvPr id="280" name="Gestion de la classe -&gt; BONUS, SANCTIONS, …"/>
          <p:cNvSpPr txBox="1"/>
          <p:nvPr/>
        </p:nvSpPr>
        <p:spPr>
          <a:xfrm>
            <a:off x="4104694" y="2916343"/>
            <a:ext cx="17394494" cy="11072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Gestion de la classe -&gt; BONUS, SANCTIONS, …</a:t>
            </a:r>
          </a:p>
        </p:txBody>
      </p:sp>
      <p:sp>
        <p:nvSpPr>
          <p:cNvPr id="281" name="Conseil des délégués"/>
          <p:cNvSpPr txBox="1"/>
          <p:nvPr/>
        </p:nvSpPr>
        <p:spPr>
          <a:xfrm>
            <a:off x="4142794" y="7702139"/>
            <a:ext cx="6020772" cy="8134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Conseil des délégués</a:t>
            </a:r>
          </a:p>
        </p:txBody>
      </p:sp>
      <p:sp>
        <p:nvSpPr>
          <p:cNvPr id="282" name="Éducatrice en milieu scolaire -&gt; rôle"/>
          <p:cNvSpPr txBox="1"/>
          <p:nvPr/>
        </p:nvSpPr>
        <p:spPr>
          <a:xfrm>
            <a:off x="4073148" y="8834846"/>
            <a:ext cx="15133677" cy="11164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Éducatrice en milieu scolaire -&gt; rôle</a:t>
            </a:r>
          </a:p>
        </p:txBody>
      </p:sp>
      <p:sp>
        <p:nvSpPr>
          <p:cNvPr id="283" name="Médiatrice du collège -&gt; rôle"/>
          <p:cNvSpPr txBox="1"/>
          <p:nvPr/>
        </p:nvSpPr>
        <p:spPr>
          <a:xfrm>
            <a:off x="4073148" y="9825955"/>
            <a:ext cx="8627834" cy="16055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Médiatrice du collège -&gt; rôle</a:t>
            </a:r>
          </a:p>
        </p:txBody>
      </p:sp>
      <p:sp>
        <p:nvSpPr>
          <p:cNvPr id="284" name="Préoccupation partagée"/>
          <p:cNvSpPr txBox="1"/>
          <p:nvPr/>
        </p:nvSpPr>
        <p:spPr>
          <a:xfrm>
            <a:off x="4106868" y="11403244"/>
            <a:ext cx="6657989" cy="12150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Préoccupation partagée</a:t>
            </a:r>
          </a:p>
        </p:txBody>
      </p:sp>
      <p:sp>
        <p:nvSpPr>
          <p:cNvPr id="285" name="Conseil de classe"/>
          <p:cNvSpPr txBox="1"/>
          <p:nvPr/>
        </p:nvSpPr>
        <p:spPr>
          <a:xfrm>
            <a:off x="4142794" y="6333108"/>
            <a:ext cx="5558768" cy="10497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Conseil de classe</a:t>
            </a:r>
          </a:p>
        </p:txBody>
      </p:sp>
      <p:sp>
        <p:nvSpPr>
          <p:cNvPr id="286" name="Mesures de soutien  -&gt; appui, CIF, classe atelier,…"/>
          <p:cNvSpPr txBox="1"/>
          <p:nvPr/>
        </p:nvSpPr>
        <p:spPr>
          <a:xfrm>
            <a:off x="4104694" y="4055264"/>
            <a:ext cx="17394494" cy="1107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Mesures de soutien  -&gt; appui, CIF, classe atelier,…</a:t>
            </a:r>
          </a:p>
        </p:txBody>
      </p:sp>
      <p:sp>
        <p:nvSpPr>
          <p:cNvPr id="287" name="Prendre contact avec les enseignants (es)"/>
          <p:cNvSpPr txBox="1"/>
          <p:nvPr/>
        </p:nvSpPr>
        <p:spPr>
          <a:xfrm>
            <a:off x="4142794" y="5194186"/>
            <a:ext cx="17394494" cy="11072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Prendre contact avec les enseignants (es)</a:t>
            </a:r>
          </a:p>
        </p:txBody>
      </p:sp>
      <p:pic>
        <p:nvPicPr>
          <p:cNvPr id="288" name="social-200284_640.jpg" descr="social-200284_640.jpg"/>
          <p:cNvPicPr>
            <a:picLocks noChangeAspect="1"/>
          </p:cNvPicPr>
          <p:nvPr/>
        </p:nvPicPr>
        <p:blipFill>
          <a:blip r:embed="rId3">
            <a:extLst/>
          </a:blip>
          <a:srcRect l="23172" t="7002" r="21585" b="13362"/>
          <a:stretch>
            <a:fillRect/>
          </a:stretch>
        </p:blipFill>
        <p:spPr>
          <a:xfrm>
            <a:off x="19322241" y="1718620"/>
            <a:ext cx="3830012" cy="3899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305" fill="norm" stroke="1" extrusionOk="0">
                <a:moveTo>
                  <a:pt x="10719" y="1"/>
                </a:moveTo>
                <a:cubicBezTo>
                  <a:pt x="10558" y="-11"/>
                  <a:pt x="10379" y="74"/>
                  <a:pt x="10187" y="261"/>
                </a:cubicBezTo>
                <a:cubicBezTo>
                  <a:pt x="10009" y="434"/>
                  <a:pt x="9955" y="650"/>
                  <a:pt x="10025" y="918"/>
                </a:cubicBezTo>
                <a:cubicBezTo>
                  <a:pt x="10098" y="1204"/>
                  <a:pt x="10043" y="1386"/>
                  <a:pt x="9829" y="1560"/>
                </a:cubicBezTo>
                <a:cubicBezTo>
                  <a:pt x="9345" y="1953"/>
                  <a:pt x="8727" y="3416"/>
                  <a:pt x="8952" y="3635"/>
                </a:cubicBezTo>
                <a:cubicBezTo>
                  <a:pt x="9095" y="3775"/>
                  <a:pt x="9233" y="3729"/>
                  <a:pt x="9539" y="3449"/>
                </a:cubicBezTo>
                <a:cubicBezTo>
                  <a:pt x="9930" y="3092"/>
                  <a:pt x="9951" y="3090"/>
                  <a:pt x="10265" y="3367"/>
                </a:cubicBezTo>
                <a:cubicBezTo>
                  <a:pt x="10442" y="3523"/>
                  <a:pt x="10587" y="3815"/>
                  <a:pt x="10587" y="4017"/>
                </a:cubicBezTo>
                <a:cubicBezTo>
                  <a:pt x="10587" y="4336"/>
                  <a:pt x="10666" y="4384"/>
                  <a:pt x="11190" y="4386"/>
                </a:cubicBezTo>
                <a:cubicBezTo>
                  <a:pt x="11522" y="4387"/>
                  <a:pt x="11956" y="4431"/>
                  <a:pt x="12156" y="4483"/>
                </a:cubicBezTo>
                <a:cubicBezTo>
                  <a:pt x="12437" y="4557"/>
                  <a:pt x="12500" y="4524"/>
                  <a:pt x="12428" y="4340"/>
                </a:cubicBezTo>
                <a:cubicBezTo>
                  <a:pt x="12296" y="4007"/>
                  <a:pt x="12470" y="3942"/>
                  <a:pt x="13700" y="3855"/>
                </a:cubicBezTo>
                <a:cubicBezTo>
                  <a:pt x="14725" y="3782"/>
                  <a:pt x="14788" y="3796"/>
                  <a:pt x="14957" y="4158"/>
                </a:cubicBezTo>
                <a:cubicBezTo>
                  <a:pt x="15100" y="4464"/>
                  <a:pt x="15086" y="4595"/>
                  <a:pt x="14877" y="4819"/>
                </a:cubicBezTo>
                <a:cubicBezTo>
                  <a:pt x="14634" y="5081"/>
                  <a:pt x="14670" y="5144"/>
                  <a:pt x="15454" y="5789"/>
                </a:cubicBezTo>
                <a:cubicBezTo>
                  <a:pt x="15914" y="6167"/>
                  <a:pt x="16238" y="6416"/>
                  <a:pt x="16172" y="6344"/>
                </a:cubicBezTo>
                <a:cubicBezTo>
                  <a:pt x="16107" y="6271"/>
                  <a:pt x="16130" y="6120"/>
                  <a:pt x="16226" y="6008"/>
                </a:cubicBezTo>
                <a:cubicBezTo>
                  <a:pt x="16366" y="5843"/>
                  <a:pt x="16490" y="5869"/>
                  <a:pt x="16866" y="6140"/>
                </a:cubicBezTo>
                <a:cubicBezTo>
                  <a:pt x="17123" y="6325"/>
                  <a:pt x="17334" y="6569"/>
                  <a:pt x="17334" y="6682"/>
                </a:cubicBezTo>
                <a:cubicBezTo>
                  <a:pt x="17334" y="6795"/>
                  <a:pt x="17394" y="6888"/>
                  <a:pt x="17465" y="6888"/>
                </a:cubicBezTo>
                <a:cubicBezTo>
                  <a:pt x="17536" y="6888"/>
                  <a:pt x="17730" y="6984"/>
                  <a:pt x="17897" y="7103"/>
                </a:cubicBezTo>
                <a:cubicBezTo>
                  <a:pt x="18185" y="7308"/>
                  <a:pt x="18186" y="7339"/>
                  <a:pt x="17923" y="7729"/>
                </a:cubicBezTo>
                <a:cubicBezTo>
                  <a:pt x="17772" y="7955"/>
                  <a:pt x="17537" y="8139"/>
                  <a:pt x="17400" y="8139"/>
                </a:cubicBezTo>
                <a:cubicBezTo>
                  <a:pt x="17240" y="8139"/>
                  <a:pt x="17181" y="8236"/>
                  <a:pt x="17234" y="8412"/>
                </a:cubicBezTo>
                <a:cubicBezTo>
                  <a:pt x="17278" y="8563"/>
                  <a:pt x="17393" y="8983"/>
                  <a:pt x="17489" y="9345"/>
                </a:cubicBezTo>
                <a:cubicBezTo>
                  <a:pt x="17615" y="9818"/>
                  <a:pt x="17729" y="9980"/>
                  <a:pt x="17897" y="9917"/>
                </a:cubicBezTo>
                <a:cubicBezTo>
                  <a:pt x="18236" y="9790"/>
                  <a:pt x="18572" y="10554"/>
                  <a:pt x="18310" y="10861"/>
                </a:cubicBezTo>
                <a:cubicBezTo>
                  <a:pt x="18157" y="11041"/>
                  <a:pt x="18170" y="11188"/>
                  <a:pt x="18368" y="11561"/>
                </a:cubicBezTo>
                <a:cubicBezTo>
                  <a:pt x="18661" y="12112"/>
                  <a:pt x="18537" y="12246"/>
                  <a:pt x="17705" y="12270"/>
                </a:cubicBezTo>
                <a:cubicBezTo>
                  <a:pt x="17195" y="12285"/>
                  <a:pt x="17132" y="12346"/>
                  <a:pt x="16791" y="13163"/>
                </a:cubicBezTo>
                <a:cubicBezTo>
                  <a:pt x="16478" y="13913"/>
                  <a:pt x="16463" y="14039"/>
                  <a:pt x="16680" y="14024"/>
                </a:cubicBezTo>
                <a:cubicBezTo>
                  <a:pt x="16999" y="14003"/>
                  <a:pt x="16956" y="14965"/>
                  <a:pt x="16622" y="15330"/>
                </a:cubicBezTo>
                <a:cubicBezTo>
                  <a:pt x="16500" y="15463"/>
                  <a:pt x="16374" y="15748"/>
                  <a:pt x="16344" y="15963"/>
                </a:cubicBezTo>
                <a:cubicBezTo>
                  <a:pt x="16299" y="16276"/>
                  <a:pt x="16208" y="16346"/>
                  <a:pt x="15887" y="16312"/>
                </a:cubicBezTo>
                <a:cubicBezTo>
                  <a:pt x="15667" y="16289"/>
                  <a:pt x="15400" y="16158"/>
                  <a:pt x="15296" y="16021"/>
                </a:cubicBezTo>
                <a:cubicBezTo>
                  <a:pt x="15083" y="15745"/>
                  <a:pt x="15083" y="15745"/>
                  <a:pt x="14236" y="16258"/>
                </a:cubicBezTo>
                <a:cubicBezTo>
                  <a:pt x="13808" y="16518"/>
                  <a:pt x="13656" y="16704"/>
                  <a:pt x="13718" y="16893"/>
                </a:cubicBezTo>
                <a:cubicBezTo>
                  <a:pt x="13845" y="17284"/>
                  <a:pt x="13270" y="17738"/>
                  <a:pt x="12824" y="17600"/>
                </a:cubicBezTo>
                <a:cubicBezTo>
                  <a:pt x="12554" y="17517"/>
                  <a:pt x="12394" y="17580"/>
                  <a:pt x="12181" y="17856"/>
                </a:cubicBezTo>
                <a:cubicBezTo>
                  <a:pt x="11902" y="18216"/>
                  <a:pt x="11892" y="18219"/>
                  <a:pt x="11564" y="17930"/>
                </a:cubicBezTo>
                <a:cubicBezTo>
                  <a:pt x="11381" y="17768"/>
                  <a:pt x="11231" y="17470"/>
                  <a:pt x="11231" y="17268"/>
                </a:cubicBezTo>
                <a:cubicBezTo>
                  <a:pt x="11231" y="16924"/>
                  <a:pt x="11170" y="16902"/>
                  <a:pt x="10272" y="16902"/>
                </a:cubicBezTo>
                <a:cubicBezTo>
                  <a:pt x="9516" y="16902"/>
                  <a:pt x="9331" y="16948"/>
                  <a:pt x="9399" y="17121"/>
                </a:cubicBezTo>
                <a:cubicBezTo>
                  <a:pt x="9525" y="17439"/>
                  <a:pt x="9339" y="17498"/>
                  <a:pt x="8098" y="17542"/>
                </a:cubicBezTo>
                <a:cubicBezTo>
                  <a:pt x="7037" y="17579"/>
                  <a:pt x="6978" y="17562"/>
                  <a:pt x="6883" y="17201"/>
                </a:cubicBezTo>
                <a:cubicBezTo>
                  <a:pt x="6821" y="16965"/>
                  <a:pt x="6875" y="16719"/>
                  <a:pt x="7025" y="16548"/>
                </a:cubicBezTo>
                <a:cubicBezTo>
                  <a:pt x="7158" y="16397"/>
                  <a:pt x="7237" y="16256"/>
                  <a:pt x="7201" y="16234"/>
                </a:cubicBezTo>
                <a:cubicBezTo>
                  <a:pt x="7165" y="16212"/>
                  <a:pt x="6737" y="15878"/>
                  <a:pt x="6251" y="15495"/>
                </a:cubicBezTo>
                <a:cubicBezTo>
                  <a:pt x="5765" y="15111"/>
                  <a:pt x="5459" y="14909"/>
                  <a:pt x="5570" y="15046"/>
                </a:cubicBezTo>
                <a:cubicBezTo>
                  <a:pt x="5734" y="15247"/>
                  <a:pt x="5733" y="15327"/>
                  <a:pt x="5561" y="15466"/>
                </a:cubicBezTo>
                <a:cubicBezTo>
                  <a:pt x="5400" y="15597"/>
                  <a:pt x="5232" y="15538"/>
                  <a:pt x="4869" y="15215"/>
                </a:cubicBezTo>
                <a:cubicBezTo>
                  <a:pt x="4606" y="14981"/>
                  <a:pt x="4195" y="14663"/>
                  <a:pt x="3955" y="14510"/>
                </a:cubicBezTo>
                <a:cubicBezTo>
                  <a:pt x="3535" y="14243"/>
                  <a:pt x="3529" y="14219"/>
                  <a:pt x="3779" y="13847"/>
                </a:cubicBezTo>
                <a:cubicBezTo>
                  <a:pt x="3922" y="13634"/>
                  <a:pt x="4169" y="13458"/>
                  <a:pt x="4326" y="13458"/>
                </a:cubicBezTo>
                <a:cubicBezTo>
                  <a:pt x="4599" y="13458"/>
                  <a:pt x="4598" y="13418"/>
                  <a:pt x="4320" y="12558"/>
                </a:cubicBezTo>
                <a:cubicBezTo>
                  <a:pt x="4138" y="11999"/>
                  <a:pt x="3950" y="11679"/>
                  <a:pt x="3821" y="11711"/>
                </a:cubicBezTo>
                <a:cubicBezTo>
                  <a:pt x="3525" y="11782"/>
                  <a:pt x="3200" y="11284"/>
                  <a:pt x="3200" y="10759"/>
                </a:cubicBezTo>
                <a:cubicBezTo>
                  <a:pt x="3200" y="10511"/>
                  <a:pt x="3121" y="10165"/>
                  <a:pt x="3025" y="9989"/>
                </a:cubicBezTo>
                <a:cubicBezTo>
                  <a:pt x="2795" y="9571"/>
                  <a:pt x="3053" y="9312"/>
                  <a:pt x="3699" y="9312"/>
                </a:cubicBezTo>
                <a:cubicBezTo>
                  <a:pt x="4134" y="9312"/>
                  <a:pt x="4216" y="9226"/>
                  <a:pt x="4547" y="8434"/>
                </a:cubicBezTo>
                <a:cubicBezTo>
                  <a:pt x="4859" y="7684"/>
                  <a:pt x="4875" y="7561"/>
                  <a:pt x="4658" y="7575"/>
                </a:cubicBezTo>
                <a:cubicBezTo>
                  <a:pt x="4462" y="7589"/>
                  <a:pt x="4404" y="7436"/>
                  <a:pt x="4404" y="6914"/>
                </a:cubicBezTo>
                <a:cubicBezTo>
                  <a:pt x="4404" y="6541"/>
                  <a:pt x="4485" y="6188"/>
                  <a:pt x="4582" y="6131"/>
                </a:cubicBezTo>
                <a:cubicBezTo>
                  <a:pt x="4680" y="6074"/>
                  <a:pt x="4829" y="5817"/>
                  <a:pt x="4916" y="5559"/>
                </a:cubicBezTo>
                <a:cubicBezTo>
                  <a:pt x="5002" y="5301"/>
                  <a:pt x="5122" y="5106"/>
                  <a:pt x="5181" y="5127"/>
                </a:cubicBezTo>
                <a:cubicBezTo>
                  <a:pt x="5240" y="5149"/>
                  <a:pt x="5439" y="5166"/>
                  <a:pt x="5623" y="5166"/>
                </a:cubicBezTo>
                <a:cubicBezTo>
                  <a:pt x="5827" y="5166"/>
                  <a:pt x="5994" y="5294"/>
                  <a:pt x="6046" y="5487"/>
                </a:cubicBezTo>
                <a:cubicBezTo>
                  <a:pt x="6093" y="5663"/>
                  <a:pt x="6176" y="5786"/>
                  <a:pt x="6231" y="5761"/>
                </a:cubicBezTo>
                <a:cubicBezTo>
                  <a:pt x="6286" y="5736"/>
                  <a:pt x="6636" y="5540"/>
                  <a:pt x="7007" y="5325"/>
                </a:cubicBezTo>
                <a:cubicBezTo>
                  <a:pt x="7558" y="5006"/>
                  <a:pt x="7666" y="4869"/>
                  <a:pt x="7593" y="4585"/>
                </a:cubicBezTo>
                <a:cubicBezTo>
                  <a:pt x="7523" y="4316"/>
                  <a:pt x="7601" y="4193"/>
                  <a:pt x="7929" y="4047"/>
                </a:cubicBezTo>
                <a:cubicBezTo>
                  <a:pt x="8409" y="3834"/>
                  <a:pt x="8413" y="3485"/>
                  <a:pt x="7940" y="3228"/>
                </a:cubicBezTo>
                <a:cubicBezTo>
                  <a:pt x="7764" y="3133"/>
                  <a:pt x="7448" y="2932"/>
                  <a:pt x="7237" y="2781"/>
                </a:cubicBezTo>
                <a:cubicBezTo>
                  <a:pt x="6762" y="2444"/>
                  <a:pt x="6043" y="2429"/>
                  <a:pt x="5546" y="2746"/>
                </a:cubicBezTo>
                <a:cubicBezTo>
                  <a:pt x="5195" y="2970"/>
                  <a:pt x="5153" y="2960"/>
                  <a:pt x="4911" y="2601"/>
                </a:cubicBezTo>
                <a:cubicBezTo>
                  <a:pt x="4770" y="2390"/>
                  <a:pt x="4503" y="2172"/>
                  <a:pt x="4320" y="2115"/>
                </a:cubicBezTo>
                <a:cubicBezTo>
                  <a:pt x="3592" y="1891"/>
                  <a:pt x="3233" y="2830"/>
                  <a:pt x="3841" y="3367"/>
                </a:cubicBezTo>
                <a:cubicBezTo>
                  <a:pt x="4081" y="3578"/>
                  <a:pt x="4118" y="3701"/>
                  <a:pt x="3988" y="3855"/>
                </a:cubicBezTo>
                <a:cubicBezTo>
                  <a:pt x="3867" y="3996"/>
                  <a:pt x="3861" y="4218"/>
                  <a:pt x="3973" y="4574"/>
                </a:cubicBezTo>
                <a:cubicBezTo>
                  <a:pt x="4436" y="6063"/>
                  <a:pt x="4322" y="6418"/>
                  <a:pt x="3370" y="6422"/>
                </a:cubicBezTo>
                <a:cubicBezTo>
                  <a:pt x="2612" y="6425"/>
                  <a:pt x="2077" y="6706"/>
                  <a:pt x="1752" y="7278"/>
                </a:cubicBezTo>
                <a:cubicBezTo>
                  <a:pt x="1539" y="7652"/>
                  <a:pt x="1374" y="7750"/>
                  <a:pt x="938" y="7760"/>
                </a:cubicBezTo>
                <a:cubicBezTo>
                  <a:pt x="-13" y="7781"/>
                  <a:pt x="-37" y="7795"/>
                  <a:pt x="16" y="8334"/>
                </a:cubicBezTo>
                <a:cubicBezTo>
                  <a:pt x="59" y="8761"/>
                  <a:pt x="141" y="8852"/>
                  <a:pt x="519" y="8894"/>
                </a:cubicBezTo>
                <a:cubicBezTo>
                  <a:pt x="767" y="8922"/>
                  <a:pt x="1016" y="9062"/>
                  <a:pt x="1071" y="9206"/>
                </a:cubicBezTo>
                <a:cubicBezTo>
                  <a:pt x="1126" y="9351"/>
                  <a:pt x="1482" y="9739"/>
                  <a:pt x="1863" y="10069"/>
                </a:cubicBezTo>
                <a:cubicBezTo>
                  <a:pt x="2245" y="10399"/>
                  <a:pt x="2557" y="10749"/>
                  <a:pt x="2557" y="10848"/>
                </a:cubicBezTo>
                <a:cubicBezTo>
                  <a:pt x="2557" y="10946"/>
                  <a:pt x="2257" y="11292"/>
                  <a:pt x="1892" y="11617"/>
                </a:cubicBezTo>
                <a:cubicBezTo>
                  <a:pt x="1259" y="12181"/>
                  <a:pt x="1234" y="12241"/>
                  <a:pt x="1327" y="12899"/>
                </a:cubicBezTo>
                <a:cubicBezTo>
                  <a:pt x="1420" y="13560"/>
                  <a:pt x="1400" y="13603"/>
                  <a:pt x="866" y="13909"/>
                </a:cubicBezTo>
                <a:cubicBezTo>
                  <a:pt x="264" y="14255"/>
                  <a:pt x="144" y="14697"/>
                  <a:pt x="562" y="15035"/>
                </a:cubicBezTo>
                <a:cubicBezTo>
                  <a:pt x="763" y="15197"/>
                  <a:pt x="920" y="15201"/>
                  <a:pt x="1318" y="15054"/>
                </a:cubicBezTo>
                <a:cubicBezTo>
                  <a:pt x="1650" y="14932"/>
                  <a:pt x="1876" y="14921"/>
                  <a:pt x="1981" y="15024"/>
                </a:cubicBezTo>
                <a:cubicBezTo>
                  <a:pt x="2069" y="15109"/>
                  <a:pt x="2561" y="15180"/>
                  <a:pt x="3076" y="15180"/>
                </a:cubicBezTo>
                <a:cubicBezTo>
                  <a:pt x="4177" y="15180"/>
                  <a:pt x="4297" y="15329"/>
                  <a:pt x="4006" y="16340"/>
                </a:cubicBezTo>
                <a:cubicBezTo>
                  <a:pt x="3792" y="17086"/>
                  <a:pt x="3941" y="17573"/>
                  <a:pt x="4504" y="17962"/>
                </a:cubicBezTo>
                <a:cubicBezTo>
                  <a:pt x="4780" y="18152"/>
                  <a:pt x="4782" y="18193"/>
                  <a:pt x="4527" y="18715"/>
                </a:cubicBezTo>
                <a:cubicBezTo>
                  <a:pt x="4209" y="19362"/>
                  <a:pt x="4375" y="19770"/>
                  <a:pt x="4985" y="19842"/>
                </a:cubicBezTo>
                <a:cubicBezTo>
                  <a:pt x="5271" y="19876"/>
                  <a:pt x="5444" y="19765"/>
                  <a:pt x="5655" y="19417"/>
                </a:cubicBezTo>
                <a:cubicBezTo>
                  <a:pt x="5815" y="19153"/>
                  <a:pt x="6032" y="18983"/>
                  <a:pt x="6151" y="19027"/>
                </a:cubicBezTo>
                <a:cubicBezTo>
                  <a:pt x="6267" y="19070"/>
                  <a:pt x="6748" y="18857"/>
                  <a:pt x="7221" y="18554"/>
                </a:cubicBezTo>
                <a:cubicBezTo>
                  <a:pt x="8024" y="18039"/>
                  <a:pt x="8101" y="18021"/>
                  <a:pt x="8371" y="18259"/>
                </a:cubicBezTo>
                <a:cubicBezTo>
                  <a:pt x="8531" y="18400"/>
                  <a:pt x="8661" y="18637"/>
                  <a:pt x="8661" y="18786"/>
                </a:cubicBezTo>
                <a:cubicBezTo>
                  <a:pt x="8661" y="19260"/>
                  <a:pt x="9215" y="19753"/>
                  <a:pt x="9862" y="19855"/>
                </a:cubicBezTo>
                <a:cubicBezTo>
                  <a:pt x="10398" y="19940"/>
                  <a:pt x="10490" y="20014"/>
                  <a:pt x="10545" y="20417"/>
                </a:cubicBezTo>
                <a:cubicBezTo>
                  <a:pt x="10580" y="20673"/>
                  <a:pt x="10685" y="20973"/>
                  <a:pt x="10779" y="21083"/>
                </a:cubicBezTo>
                <a:cubicBezTo>
                  <a:pt x="11210" y="21589"/>
                  <a:pt x="11874" y="21175"/>
                  <a:pt x="11874" y="20399"/>
                </a:cubicBezTo>
                <a:cubicBezTo>
                  <a:pt x="11874" y="20121"/>
                  <a:pt x="11943" y="19850"/>
                  <a:pt x="12029" y="19799"/>
                </a:cubicBezTo>
                <a:cubicBezTo>
                  <a:pt x="12115" y="19747"/>
                  <a:pt x="12323" y="19399"/>
                  <a:pt x="12492" y="19027"/>
                </a:cubicBezTo>
                <a:cubicBezTo>
                  <a:pt x="12661" y="18654"/>
                  <a:pt x="12863" y="18313"/>
                  <a:pt x="12939" y="18268"/>
                </a:cubicBezTo>
                <a:cubicBezTo>
                  <a:pt x="13016" y="18223"/>
                  <a:pt x="13331" y="18315"/>
                  <a:pt x="13640" y="18474"/>
                </a:cubicBezTo>
                <a:cubicBezTo>
                  <a:pt x="14692" y="19014"/>
                  <a:pt x="14947" y="19093"/>
                  <a:pt x="15331" y="18999"/>
                </a:cubicBezTo>
                <a:cubicBezTo>
                  <a:pt x="15542" y="18947"/>
                  <a:pt x="15798" y="18805"/>
                  <a:pt x="15901" y="18684"/>
                </a:cubicBezTo>
                <a:cubicBezTo>
                  <a:pt x="16057" y="18501"/>
                  <a:pt x="16171" y="18544"/>
                  <a:pt x="16582" y="18936"/>
                </a:cubicBezTo>
                <a:cubicBezTo>
                  <a:pt x="17140" y="19467"/>
                  <a:pt x="17364" y="19511"/>
                  <a:pt x="17725" y="19159"/>
                </a:cubicBezTo>
                <a:cubicBezTo>
                  <a:pt x="18065" y="18828"/>
                  <a:pt x="18043" y="18538"/>
                  <a:pt x="17652" y="18183"/>
                </a:cubicBezTo>
                <a:cubicBezTo>
                  <a:pt x="17473" y="18021"/>
                  <a:pt x="17367" y="17784"/>
                  <a:pt x="17416" y="17659"/>
                </a:cubicBezTo>
                <a:cubicBezTo>
                  <a:pt x="17465" y="17533"/>
                  <a:pt x="17401" y="16993"/>
                  <a:pt x="17274" y="16459"/>
                </a:cubicBezTo>
                <a:cubicBezTo>
                  <a:pt x="17055" y="15546"/>
                  <a:pt x="17059" y="15480"/>
                  <a:pt x="17338" y="15334"/>
                </a:cubicBezTo>
                <a:cubicBezTo>
                  <a:pt x="17501" y="15249"/>
                  <a:pt x="17852" y="15180"/>
                  <a:pt x="18119" y="15180"/>
                </a:cubicBezTo>
                <a:cubicBezTo>
                  <a:pt x="18838" y="15180"/>
                  <a:pt x="19351" y="14897"/>
                  <a:pt x="19617" y="14350"/>
                </a:cubicBezTo>
                <a:cubicBezTo>
                  <a:pt x="19837" y="13896"/>
                  <a:pt x="19904" y="13866"/>
                  <a:pt x="20596" y="13907"/>
                </a:cubicBezTo>
                <a:cubicBezTo>
                  <a:pt x="21286" y="13949"/>
                  <a:pt x="21345" y="13920"/>
                  <a:pt x="21448" y="13523"/>
                </a:cubicBezTo>
                <a:cubicBezTo>
                  <a:pt x="21463" y="13465"/>
                  <a:pt x="21471" y="13408"/>
                  <a:pt x="21472" y="13352"/>
                </a:cubicBezTo>
                <a:cubicBezTo>
                  <a:pt x="21479" y="12964"/>
                  <a:pt x="21151" y="12678"/>
                  <a:pt x="20662" y="12678"/>
                </a:cubicBezTo>
                <a:cubicBezTo>
                  <a:pt x="20494" y="12678"/>
                  <a:pt x="20320" y="12547"/>
                  <a:pt x="20277" y="12387"/>
                </a:cubicBezTo>
                <a:cubicBezTo>
                  <a:pt x="20235" y="12228"/>
                  <a:pt x="19877" y="11834"/>
                  <a:pt x="19481" y="11511"/>
                </a:cubicBezTo>
                <a:lnTo>
                  <a:pt x="18760" y="10924"/>
                </a:lnTo>
                <a:lnTo>
                  <a:pt x="19599" y="10173"/>
                </a:lnTo>
                <a:cubicBezTo>
                  <a:pt x="20422" y="9436"/>
                  <a:pt x="20555" y="9108"/>
                  <a:pt x="20358" y="8313"/>
                </a:cubicBezTo>
                <a:cubicBezTo>
                  <a:pt x="20329" y="8198"/>
                  <a:pt x="20538" y="7990"/>
                  <a:pt x="20823" y="7849"/>
                </a:cubicBezTo>
                <a:cubicBezTo>
                  <a:pt x="21395" y="7565"/>
                  <a:pt x="21563" y="7295"/>
                  <a:pt x="21428" y="6879"/>
                </a:cubicBezTo>
                <a:cubicBezTo>
                  <a:pt x="21305" y="6502"/>
                  <a:pt x="20949" y="6396"/>
                  <a:pt x="20440" y="6585"/>
                </a:cubicBezTo>
                <a:cubicBezTo>
                  <a:pt x="20150" y="6692"/>
                  <a:pt x="19959" y="6691"/>
                  <a:pt x="19846" y="6580"/>
                </a:cubicBezTo>
                <a:cubicBezTo>
                  <a:pt x="19754" y="6491"/>
                  <a:pt x="19345" y="6418"/>
                  <a:pt x="18938" y="6418"/>
                </a:cubicBezTo>
                <a:cubicBezTo>
                  <a:pt x="17953" y="6418"/>
                  <a:pt x="17571" y="6143"/>
                  <a:pt x="17723" y="5544"/>
                </a:cubicBezTo>
                <a:cubicBezTo>
                  <a:pt x="18048" y="4261"/>
                  <a:pt x="18031" y="4084"/>
                  <a:pt x="17538" y="3644"/>
                </a:cubicBezTo>
                <a:lnTo>
                  <a:pt x="17064" y="3221"/>
                </a:lnTo>
                <a:lnTo>
                  <a:pt x="17372" y="2716"/>
                </a:lnTo>
                <a:cubicBezTo>
                  <a:pt x="17613" y="2317"/>
                  <a:pt x="17640" y="2144"/>
                  <a:pt x="17501" y="1890"/>
                </a:cubicBezTo>
                <a:cubicBezTo>
                  <a:pt x="17230" y="1397"/>
                  <a:pt x="16589" y="1473"/>
                  <a:pt x="16292" y="2033"/>
                </a:cubicBezTo>
                <a:cubicBezTo>
                  <a:pt x="16150" y="2302"/>
                  <a:pt x="15957" y="2463"/>
                  <a:pt x="15834" y="2417"/>
                </a:cubicBezTo>
                <a:cubicBezTo>
                  <a:pt x="15717" y="2373"/>
                  <a:pt x="15176" y="2584"/>
                  <a:pt x="14633" y="2883"/>
                </a:cubicBezTo>
                <a:lnTo>
                  <a:pt x="13645" y="3427"/>
                </a:lnTo>
                <a:lnTo>
                  <a:pt x="13402" y="3089"/>
                </a:lnTo>
                <a:cubicBezTo>
                  <a:pt x="13268" y="2903"/>
                  <a:pt x="13156" y="2644"/>
                  <a:pt x="13153" y="2512"/>
                </a:cubicBezTo>
                <a:cubicBezTo>
                  <a:pt x="13144" y="2072"/>
                  <a:pt x="12692" y="1678"/>
                  <a:pt x="12085" y="1582"/>
                </a:cubicBezTo>
                <a:cubicBezTo>
                  <a:pt x="11542" y="1496"/>
                  <a:pt x="11468" y="1426"/>
                  <a:pt x="11333" y="862"/>
                </a:cubicBezTo>
                <a:cubicBezTo>
                  <a:pt x="11202" y="313"/>
                  <a:pt x="10987" y="22"/>
                  <a:pt x="1071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4"/>
      <p:bldP build="whole" bldLvl="1" animBg="1" rev="0" advAuto="0" spid="286" grpId="2"/>
      <p:bldP build="whole" bldLvl="1" animBg="1" rev="0" advAuto="0" spid="283" grpId="7"/>
      <p:bldP build="whole" bldLvl="1" animBg="1" rev="0" advAuto="0" spid="282" grpId="6"/>
      <p:bldP build="whole" bldLvl="1" animBg="1" rev="0" advAuto="0" spid="280" grpId="1"/>
      <p:bldP build="whole" bldLvl="1" animBg="1" rev="0" advAuto="0" spid="281" grpId="5"/>
      <p:bldP build="whole" bldLvl="1" animBg="1" rev="0" advAuto="0" spid="284" grpId="8"/>
      <p:bldP build="whole" bldLvl="1" animBg="1" rev="0" advAuto="0" spid="287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À respecter"/>
          <p:cNvSpPr txBox="1"/>
          <p:nvPr>
            <p:ph type="title"/>
          </p:nvPr>
        </p:nvSpPr>
        <p:spPr>
          <a:xfrm>
            <a:off x="6774890" y="932718"/>
            <a:ext cx="9560648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À respecter</a:t>
            </a:r>
          </a:p>
        </p:txBody>
      </p:sp>
      <p:sp>
        <p:nvSpPr>
          <p:cNvPr id="291" name="Téléphones portables éteints"/>
          <p:cNvSpPr txBox="1"/>
          <p:nvPr/>
        </p:nvSpPr>
        <p:spPr>
          <a:xfrm>
            <a:off x="4104694" y="5274786"/>
            <a:ext cx="17394494" cy="1107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Téléphones portables éteints</a:t>
            </a:r>
          </a:p>
        </p:txBody>
      </p:sp>
      <p:sp>
        <p:nvSpPr>
          <p:cNvPr id="292" name="Cadre pour l’usage des écrans à l’école -&gt; agenda page 118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079294" y="6495374"/>
            <a:ext cx="19766252" cy="1107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5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Cadre pour l’usage des écrans à l’école -&gt; agenda page 118</a:t>
            </a:r>
          </a:p>
        </p:txBody>
      </p:sp>
      <p:sp>
        <p:nvSpPr>
          <p:cNvPr id="293" name="Ch@rte Mitic -&gt; agenda pages 116-117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4123397" y="9414674"/>
            <a:ext cx="14165340" cy="957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Ch@rte Mitic -&gt; agenda pages 116-117</a:t>
            </a:r>
          </a:p>
        </p:txBody>
      </p:sp>
      <p:sp>
        <p:nvSpPr>
          <p:cNvPr id="294" name="Snapchat ou WhatsApp"/>
          <p:cNvSpPr txBox="1"/>
          <p:nvPr/>
        </p:nvSpPr>
        <p:spPr>
          <a:xfrm>
            <a:off x="4146184" y="10555843"/>
            <a:ext cx="12210063" cy="11072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Snapchat ou WhatsApp</a:t>
            </a:r>
          </a:p>
        </p:txBody>
      </p:sp>
      <p:sp>
        <p:nvSpPr>
          <p:cNvPr id="295" name="Comment gérer l’utilisation des écrans -&gt; Action Innocence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091994" y="7614362"/>
            <a:ext cx="20335560" cy="16421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584200">
              <a:lnSpc>
                <a:spcPct val="15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Comment gérer l’utilisation des écrans -&gt; Action Innocence</a:t>
            </a:r>
          </a:p>
        </p:txBody>
      </p:sp>
      <p:pic>
        <p:nvPicPr>
          <p:cNvPr id="296" name="girl-8158685_640.jpg" descr="girl-8158685_640.jpg"/>
          <p:cNvPicPr>
            <a:picLocks noChangeAspect="1"/>
          </p:cNvPicPr>
          <p:nvPr/>
        </p:nvPicPr>
        <p:blipFill>
          <a:blip r:embed="rId6">
            <a:extLst/>
          </a:blip>
          <a:srcRect l="6255" t="11983" r="2208" b="15135"/>
          <a:stretch>
            <a:fillRect/>
          </a:stretch>
        </p:blipFill>
        <p:spPr>
          <a:xfrm>
            <a:off x="19167251" y="2167816"/>
            <a:ext cx="3422333" cy="3633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1" h="21594" fill="norm" stroke="1" extrusionOk="0">
                <a:moveTo>
                  <a:pt x="7454" y="0"/>
                </a:moveTo>
                <a:cubicBezTo>
                  <a:pt x="6829" y="0"/>
                  <a:pt x="6631" y="205"/>
                  <a:pt x="6631" y="854"/>
                </a:cubicBezTo>
                <a:cubicBezTo>
                  <a:pt x="6631" y="1190"/>
                  <a:pt x="6562" y="1262"/>
                  <a:pt x="6022" y="1481"/>
                </a:cubicBezTo>
                <a:cubicBezTo>
                  <a:pt x="4952" y="1916"/>
                  <a:pt x="3808" y="3261"/>
                  <a:pt x="3808" y="4083"/>
                </a:cubicBezTo>
                <a:cubicBezTo>
                  <a:pt x="3808" y="4246"/>
                  <a:pt x="3721" y="4445"/>
                  <a:pt x="3615" y="4529"/>
                </a:cubicBezTo>
                <a:cubicBezTo>
                  <a:pt x="3371" y="4722"/>
                  <a:pt x="3375" y="4870"/>
                  <a:pt x="3633" y="5326"/>
                </a:cubicBezTo>
                <a:cubicBezTo>
                  <a:pt x="3747" y="5528"/>
                  <a:pt x="3848" y="5927"/>
                  <a:pt x="3857" y="6213"/>
                </a:cubicBezTo>
                <a:cubicBezTo>
                  <a:pt x="3873" y="6709"/>
                  <a:pt x="3883" y="6720"/>
                  <a:pt x="4072" y="6482"/>
                </a:cubicBezTo>
                <a:cubicBezTo>
                  <a:pt x="4456" y="5996"/>
                  <a:pt x="4593" y="6660"/>
                  <a:pt x="4264" y="7412"/>
                </a:cubicBezTo>
                <a:cubicBezTo>
                  <a:pt x="4091" y="7806"/>
                  <a:pt x="4094" y="7836"/>
                  <a:pt x="4313" y="7836"/>
                </a:cubicBezTo>
                <a:cubicBezTo>
                  <a:pt x="4443" y="7836"/>
                  <a:pt x="4638" y="7967"/>
                  <a:pt x="4747" y="8126"/>
                </a:cubicBezTo>
                <a:cubicBezTo>
                  <a:pt x="4984" y="8471"/>
                  <a:pt x="4828" y="8692"/>
                  <a:pt x="4345" y="8692"/>
                </a:cubicBezTo>
                <a:cubicBezTo>
                  <a:pt x="4071" y="8692"/>
                  <a:pt x="4043" y="8734"/>
                  <a:pt x="4108" y="9046"/>
                </a:cubicBezTo>
                <a:cubicBezTo>
                  <a:pt x="4163" y="9307"/>
                  <a:pt x="4113" y="9458"/>
                  <a:pt x="3924" y="9622"/>
                </a:cubicBezTo>
                <a:cubicBezTo>
                  <a:pt x="3629" y="9876"/>
                  <a:pt x="3676" y="10252"/>
                  <a:pt x="4067" y="10775"/>
                </a:cubicBezTo>
                <a:cubicBezTo>
                  <a:pt x="4318" y="11112"/>
                  <a:pt x="4512" y="11781"/>
                  <a:pt x="4644" y="12759"/>
                </a:cubicBezTo>
                <a:cubicBezTo>
                  <a:pt x="4737" y="13452"/>
                  <a:pt x="5059" y="13887"/>
                  <a:pt x="5388" y="13766"/>
                </a:cubicBezTo>
                <a:cubicBezTo>
                  <a:pt x="5514" y="13720"/>
                  <a:pt x="5731" y="13466"/>
                  <a:pt x="5871" y="13203"/>
                </a:cubicBezTo>
                <a:cubicBezTo>
                  <a:pt x="6190" y="12607"/>
                  <a:pt x="6433" y="12699"/>
                  <a:pt x="6320" y="13372"/>
                </a:cubicBezTo>
                <a:cubicBezTo>
                  <a:pt x="6231" y="13903"/>
                  <a:pt x="5912" y="14579"/>
                  <a:pt x="5763" y="14549"/>
                </a:cubicBezTo>
                <a:cubicBezTo>
                  <a:pt x="5711" y="14539"/>
                  <a:pt x="5583" y="14559"/>
                  <a:pt x="5477" y="14594"/>
                </a:cubicBezTo>
                <a:cubicBezTo>
                  <a:pt x="5371" y="14629"/>
                  <a:pt x="4768" y="14751"/>
                  <a:pt x="4138" y="14866"/>
                </a:cubicBezTo>
                <a:cubicBezTo>
                  <a:pt x="3334" y="15012"/>
                  <a:pt x="2883" y="15163"/>
                  <a:pt x="2622" y="15373"/>
                </a:cubicBezTo>
                <a:cubicBezTo>
                  <a:pt x="2417" y="15537"/>
                  <a:pt x="2136" y="15672"/>
                  <a:pt x="1998" y="15672"/>
                </a:cubicBezTo>
                <a:cubicBezTo>
                  <a:pt x="1860" y="15672"/>
                  <a:pt x="1552" y="15850"/>
                  <a:pt x="1313" y="16069"/>
                </a:cubicBezTo>
                <a:cubicBezTo>
                  <a:pt x="1073" y="16287"/>
                  <a:pt x="726" y="16568"/>
                  <a:pt x="541" y="16691"/>
                </a:cubicBezTo>
                <a:lnTo>
                  <a:pt x="203" y="16915"/>
                </a:lnTo>
                <a:lnTo>
                  <a:pt x="467" y="17345"/>
                </a:lnTo>
                <a:cubicBezTo>
                  <a:pt x="767" y="17830"/>
                  <a:pt x="709" y="18065"/>
                  <a:pt x="344" y="17847"/>
                </a:cubicBezTo>
                <a:cubicBezTo>
                  <a:pt x="-73" y="17599"/>
                  <a:pt x="-127" y="17878"/>
                  <a:pt x="275" y="18208"/>
                </a:cubicBezTo>
                <a:cubicBezTo>
                  <a:pt x="574" y="18454"/>
                  <a:pt x="648" y="18606"/>
                  <a:pt x="620" y="18920"/>
                </a:cubicBezTo>
                <a:cubicBezTo>
                  <a:pt x="600" y="19140"/>
                  <a:pt x="647" y="19358"/>
                  <a:pt x="726" y="19404"/>
                </a:cubicBezTo>
                <a:cubicBezTo>
                  <a:pt x="830" y="19466"/>
                  <a:pt x="830" y="19535"/>
                  <a:pt x="721" y="19661"/>
                </a:cubicBezTo>
                <a:cubicBezTo>
                  <a:pt x="603" y="19797"/>
                  <a:pt x="634" y="19886"/>
                  <a:pt x="874" y="20086"/>
                </a:cubicBezTo>
                <a:cubicBezTo>
                  <a:pt x="1582" y="20675"/>
                  <a:pt x="2182" y="20824"/>
                  <a:pt x="4101" y="20888"/>
                </a:cubicBezTo>
                <a:cubicBezTo>
                  <a:pt x="5105" y="20921"/>
                  <a:pt x="6418" y="21038"/>
                  <a:pt x="7018" y="21145"/>
                </a:cubicBezTo>
                <a:cubicBezTo>
                  <a:pt x="7618" y="21252"/>
                  <a:pt x="8655" y="21405"/>
                  <a:pt x="9326" y="21482"/>
                </a:cubicBezTo>
                <a:cubicBezTo>
                  <a:pt x="10015" y="21562"/>
                  <a:pt x="10532" y="21600"/>
                  <a:pt x="11170" y="21593"/>
                </a:cubicBezTo>
                <a:cubicBezTo>
                  <a:pt x="11808" y="21586"/>
                  <a:pt x="12570" y="21533"/>
                  <a:pt x="13754" y="21433"/>
                </a:cubicBezTo>
                <a:cubicBezTo>
                  <a:pt x="14671" y="21355"/>
                  <a:pt x="15596" y="21320"/>
                  <a:pt x="15808" y="21355"/>
                </a:cubicBezTo>
                <a:cubicBezTo>
                  <a:pt x="16494" y="21466"/>
                  <a:pt x="19434" y="21573"/>
                  <a:pt x="19688" y="21496"/>
                </a:cubicBezTo>
                <a:cubicBezTo>
                  <a:pt x="19937" y="21421"/>
                  <a:pt x="19986" y="21124"/>
                  <a:pt x="19799" y="20836"/>
                </a:cubicBezTo>
                <a:cubicBezTo>
                  <a:pt x="19744" y="20750"/>
                  <a:pt x="19760" y="20610"/>
                  <a:pt x="19836" y="20522"/>
                </a:cubicBezTo>
                <a:cubicBezTo>
                  <a:pt x="19912" y="20435"/>
                  <a:pt x="19940" y="20328"/>
                  <a:pt x="19895" y="20286"/>
                </a:cubicBezTo>
                <a:cubicBezTo>
                  <a:pt x="19758" y="20155"/>
                  <a:pt x="20408" y="19596"/>
                  <a:pt x="20559" y="19715"/>
                </a:cubicBezTo>
                <a:cubicBezTo>
                  <a:pt x="20717" y="19840"/>
                  <a:pt x="21261" y="19734"/>
                  <a:pt x="21261" y="19579"/>
                </a:cubicBezTo>
                <a:cubicBezTo>
                  <a:pt x="21261" y="19521"/>
                  <a:pt x="21184" y="19502"/>
                  <a:pt x="21091" y="19536"/>
                </a:cubicBezTo>
                <a:cubicBezTo>
                  <a:pt x="20844" y="19627"/>
                  <a:pt x="20236" y="19123"/>
                  <a:pt x="20236" y="18828"/>
                </a:cubicBezTo>
                <a:cubicBezTo>
                  <a:pt x="20236" y="18689"/>
                  <a:pt x="20138" y="18509"/>
                  <a:pt x="20021" y="18427"/>
                </a:cubicBezTo>
                <a:cubicBezTo>
                  <a:pt x="19703" y="18205"/>
                  <a:pt x="19914" y="17997"/>
                  <a:pt x="20339" y="18114"/>
                </a:cubicBezTo>
                <a:cubicBezTo>
                  <a:pt x="21155" y="18337"/>
                  <a:pt x="21473" y="17444"/>
                  <a:pt x="20702" y="17095"/>
                </a:cubicBezTo>
                <a:cubicBezTo>
                  <a:pt x="20464" y="16987"/>
                  <a:pt x="20202" y="16823"/>
                  <a:pt x="20120" y="16729"/>
                </a:cubicBezTo>
                <a:cubicBezTo>
                  <a:pt x="20022" y="16617"/>
                  <a:pt x="19541" y="16528"/>
                  <a:pt x="18729" y="16470"/>
                </a:cubicBezTo>
                <a:cubicBezTo>
                  <a:pt x="17483" y="16380"/>
                  <a:pt x="16897" y="16180"/>
                  <a:pt x="16897" y="15842"/>
                </a:cubicBezTo>
                <a:cubicBezTo>
                  <a:pt x="16897" y="15749"/>
                  <a:pt x="16830" y="15672"/>
                  <a:pt x="16747" y="15672"/>
                </a:cubicBezTo>
                <a:cubicBezTo>
                  <a:pt x="16664" y="15672"/>
                  <a:pt x="16506" y="15598"/>
                  <a:pt x="16394" y="15507"/>
                </a:cubicBezTo>
                <a:cubicBezTo>
                  <a:pt x="16283" y="15417"/>
                  <a:pt x="15760" y="15277"/>
                  <a:pt x="15231" y="15196"/>
                </a:cubicBezTo>
                <a:cubicBezTo>
                  <a:pt x="14701" y="15114"/>
                  <a:pt x="13777" y="14961"/>
                  <a:pt x="13177" y="14856"/>
                </a:cubicBezTo>
                <a:cubicBezTo>
                  <a:pt x="12577" y="14751"/>
                  <a:pt x="11969" y="14644"/>
                  <a:pt x="11828" y="14620"/>
                </a:cubicBezTo>
                <a:cubicBezTo>
                  <a:pt x="11687" y="14596"/>
                  <a:pt x="11463" y="14557"/>
                  <a:pt x="11330" y="14533"/>
                </a:cubicBezTo>
                <a:cubicBezTo>
                  <a:pt x="11197" y="14509"/>
                  <a:pt x="10985" y="14301"/>
                  <a:pt x="10859" y="14071"/>
                </a:cubicBezTo>
                <a:cubicBezTo>
                  <a:pt x="10630" y="13652"/>
                  <a:pt x="10630" y="13650"/>
                  <a:pt x="10973" y="13306"/>
                </a:cubicBezTo>
                <a:cubicBezTo>
                  <a:pt x="11296" y="12981"/>
                  <a:pt x="11317" y="12887"/>
                  <a:pt x="11352" y="11594"/>
                </a:cubicBezTo>
                <a:cubicBezTo>
                  <a:pt x="11398" y="9926"/>
                  <a:pt x="11257" y="9628"/>
                  <a:pt x="10176" y="9124"/>
                </a:cubicBezTo>
                <a:cubicBezTo>
                  <a:pt x="9177" y="8658"/>
                  <a:pt x="9084" y="8519"/>
                  <a:pt x="9483" y="8107"/>
                </a:cubicBezTo>
                <a:cubicBezTo>
                  <a:pt x="9661" y="7925"/>
                  <a:pt x="9861" y="7675"/>
                  <a:pt x="9927" y="7555"/>
                </a:cubicBezTo>
                <a:cubicBezTo>
                  <a:pt x="9994" y="7435"/>
                  <a:pt x="10246" y="7244"/>
                  <a:pt x="10489" y="7128"/>
                </a:cubicBezTo>
                <a:cubicBezTo>
                  <a:pt x="10792" y="6985"/>
                  <a:pt x="10978" y="6782"/>
                  <a:pt x="11079" y="6489"/>
                </a:cubicBezTo>
                <a:cubicBezTo>
                  <a:pt x="11185" y="6180"/>
                  <a:pt x="11292" y="6071"/>
                  <a:pt x="11463" y="6095"/>
                </a:cubicBezTo>
                <a:cubicBezTo>
                  <a:pt x="11685" y="6127"/>
                  <a:pt x="11686" y="6119"/>
                  <a:pt x="11476" y="5996"/>
                </a:cubicBezTo>
                <a:cubicBezTo>
                  <a:pt x="11308" y="5898"/>
                  <a:pt x="11251" y="5702"/>
                  <a:pt x="11251" y="5223"/>
                </a:cubicBezTo>
                <a:cubicBezTo>
                  <a:pt x="11251" y="4397"/>
                  <a:pt x="10950" y="3301"/>
                  <a:pt x="10512" y="2533"/>
                </a:cubicBezTo>
                <a:cubicBezTo>
                  <a:pt x="10231" y="2041"/>
                  <a:pt x="10034" y="1867"/>
                  <a:pt x="9459" y="1604"/>
                </a:cubicBezTo>
                <a:cubicBezTo>
                  <a:pt x="8841" y="1322"/>
                  <a:pt x="8744" y="1232"/>
                  <a:pt x="8709" y="889"/>
                </a:cubicBezTo>
                <a:cubicBezTo>
                  <a:pt x="8654" y="348"/>
                  <a:pt x="8165" y="0"/>
                  <a:pt x="745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9" name="Grouper"/>
          <p:cNvGrpSpPr/>
          <p:nvPr/>
        </p:nvGrpSpPr>
        <p:grpSpPr>
          <a:xfrm>
            <a:off x="4070973" y="2750075"/>
            <a:ext cx="17009605" cy="3138609"/>
            <a:chOff x="0" y="0"/>
            <a:chExt cx="17009603" cy="3138608"/>
          </a:xfrm>
        </p:grpSpPr>
        <p:sp>
          <p:nvSpPr>
            <p:cNvPr id="297" name="Montres connectées éteintes"/>
            <p:cNvSpPr txBox="1"/>
            <p:nvPr/>
          </p:nvSpPr>
          <p:spPr>
            <a:xfrm>
              <a:off x="0" y="1027914"/>
              <a:ext cx="17009604" cy="1082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25400" dist="12700" dir="162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84996" indent="-484996" algn="l" defTabSz="584200">
                <a:lnSpc>
                  <a:spcPct val="100000"/>
                </a:lnSpc>
                <a:spcBef>
                  <a:spcPts val="4200"/>
                </a:spcBef>
                <a:buSzPct val="60000"/>
                <a:buBlip>
                  <a:blip r:embed="rId2"/>
                </a:buBlip>
                <a:tabLst/>
                <a:defRPr spc="0" sz="4000">
                  <a:latin typeface="Lexia Readable Bold"/>
                  <a:ea typeface="Lexia Readable Bold"/>
                  <a:cs typeface="Lexia Readable Bold"/>
                  <a:sym typeface="Lexia Readable Bold"/>
                </a:defRPr>
              </a:lvl1pPr>
            </a:lstStyle>
            <a:p>
              <a:pPr/>
              <a:r>
                <a:t>Montres connectées éteintes</a:t>
              </a:r>
            </a:p>
          </p:txBody>
        </p:sp>
        <p:pic>
          <p:nvPicPr>
            <p:cNvPr id="298" name="wrist-watch-1674678_640.png" descr="wrist-watch-1674678_640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181390" y="0"/>
              <a:ext cx="2118562" cy="3138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3500">
        <p15:prstTrans prst="peelOff" invX="1"/>
      </p:transition>
    </mc:Choice>
    <mc:Choice xmlns:p14="http://schemas.microsoft.com/office/powerpoint/2010/main" Requires="p14">
      <p:transition spd="slow" advClick="1" p14:dur="3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" grpId="6"/>
      <p:bldP build="whole" bldLvl="1" animBg="1" rev="0" advAuto="0" spid="293" grpId="5"/>
      <p:bldP build="whole" bldLvl="1" animBg="1" rev="0" advAuto="0" spid="299" grpId="1"/>
      <p:bldP build="whole" bldLvl="1" animBg="1" rev="0" advAuto="0" spid="295" grpId="4"/>
      <p:bldP build="whole" bldLvl="1" animBg="1" rev="0" advAuto="0" spid="292" grpId="3"/>
      <p:bldP build="whole" bldLvl="1" animBg="1" rev="0" advAuto="0" spid="29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rojets pour 2024-2025"/>
          <p:cNvSpPr txBox="1"/>
          <p:nvPr>
            <p:ph type="title"/>
          </p:nvPr>
        </p:nvSpPr>
        <p:spPr>
          <a:xfrm>
            <a:off x="5236161" y="459619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 spc="-352" sz="880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Projets pour 2024-2025</a:t>
            </a:r>
          </a:p>
        </p:txBody>
      </p:sp>
      <p:sp>
        <p:nvSpPr>
          <p:cNvPr id="302" name="Blog scolaire et Instagram -&gt; compléter un petit dossier -&gt; questions"/>
          <p:cNvSpPr txBox="1"/>
          <p:nvPr/>
        </p:nvSpPr>
        <p:spPr>
          <a:xfrm>
            <a:off x="2136882" y="11633427"/>
            <a:ext cx="13052645" cy="16386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93636" indent="-593636" algn="l" defTabSz="584200">
              <a:lnSpc>
                <a:spcPct val="13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rPr u="sng">
                <a:hlinkClick r:id="rId3" invalidUrl="" action="" tgtFrame="" tooltip="" history="1" highlightClick="0" endSnd="0"/>
              </a:rPr>
              <a:t>Blog scolaire</a:t>
            </a:r>
            <a:r>
              <a:t> et Instagram -&gt; compléter un petit dossier -&gt; questions</a:t>
            </a:r>
          </a:p>
        </p:txBody>
      </p:sp>
      <p:sp>
        <p:nvSpPr>
          <p:cNvPr id="303" name="Course d’école"/>
          <p:cNvSpPr txBox="1"/>
          <p:nvPr/>
        </p:nvSpPr>
        <p:spPr>
          <a:xfrm>
            <a:off x="2126123" y="9828429"/>
            <a:ext cx="12090798" cy="1178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Course d’école</a:t>
            </a:r>
          </a:p>
        </p:txBody>
      </p:sp>
      <p:sp>
        <p:nvSpPr>
          <p:cNvPr id="304" name="Brandons 2025 ???"/>
          <p:cNvSpPr txBox="1"/>
          <p:nvPr/>
        </p:nvSpPr>
        <p:spPr>
          <a:xfrm>
            <a:off x="2126123" y="7971750"/>
            <a:ext cx="12090798" cy="1178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Brandons 2025 ???</a:t>
            </a:r>
          </a:p>
        </p:txBody>
      </p:sp>
      <p:pic>
        <p:nvPicPr>
          <p:cNvPr id="305" name="Capture d’écran 2019-09-22 à 23.16.56.png" descr="Capture d’écran 2019-09-22 à 23.16.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07254" y="7208044"/>
            <a:ext cx="3571876" cy="176807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Abbaye 2025 ???"/>
          <p:cNvSpPr txBox="1"/>
          <p:nvPr/>
        </p:nvSpPr>
        <p:spPr>
          <a:xfrm>
            <a:off x="2126123" y="8978899"/>
            <a:ext cx="12090798" cy="11787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Abbaye 2025 ???</a:t>
            </a:r>
          </a:p>
        </p:txBody>
      </p:sp>
      <p:sp>
        <p:nvSpPr>
          <p:cNvPr id="307" name="Piscine 10X"/>
          <p:cNvSpPr txBox="1"/>
          <p:nvPr/>
        </p:nvSpPr>
        <p:spPr>
          <a:xfrm>
            <a:off x="1893061" y="3422503"/>
            <a:ext cx="12090798" cy="1178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Piscine 10X</a:t>
            </a:r>
          </a:p>
        </p:txBody>
      </p:sp>
      <p:pic>
        <p:nvPicPr>
          <p:cNvPr id="308" name="QR Code blog du Cheminet.png" descr="QR Code blog du Chemine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92374" y="10204536"/>
            <a:ext cx="2388635" cy="2351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QR Code compte Instagram.png" descr="QR Code compte Instagr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583856" y="10222379"/>
            <a:ext cx="2426026" cy="231533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Ferme « Au fil du vent » -&gt; l’étable en décembre"/>
          <p:cNvSpPr txBox="1"/>
          <p:nvPr/>
        </p:nvSpPr>
        <p:spPr>
          <a:xfrm>
            <a:off x="1808337" y="2515655"/>
            <a:ext cx="11895035" cy="9936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solidFill>
                  <a:srgbClr val="EBEBEB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Ferme « </a:t>
            </a:r>
            <a:r>
              <a:rPr u="sng">
                <a:hlinkClick r:id="rId7" invalidUrl="" action="" tgtFrame="" tooltip="" history="1" highlightClick="0" endSnd="0"/>
              </a:rPr>
              <a:t>Au fil du vent</a:t>
            </a:r>
            <a:r>
              <a:t> » -&gt; l’étable en décembre</a:t>
            </a:r>
          </a:p>
        </p:txBody>
      </p:sp>
      <p:sp>
        <p:nvSpPr>
          <p:cNvPr id="311" name="Patinoire ???"/>
          <p:cNvSpPr txBox="1"/>
          <p:nvPr/>
        </p:nvSpPr>
        <p:spPr>
          <a:xfrm>
            <a:off x="2126123" y="6988805"/>
            <a:ext cx="12090798" cy="1178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Patinoire ???</a:t>
            </a:r>
          </a:p>
        </p:txBody>
      </p:sp>
      <p:sp>
        <p:nvSpPr>
          <p:cNvPr id="312" name="Marches du collège"/>
          <p:cNvSpPr txBox="1"/>
          <p:nvPr/>
        </p:nvSpPr>
        <p:spPr>
          <a:xfrm>
            <a:off x="2009420" y="5177019"/>
            <a:ext cx="12090798" cy="1178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Marches du collège</a:t>
            </a:r>
          </a:p>
        </p:txBody>
      </p:sp>
      <p:sp>
        <p:nvSpPr>
          <p:cNvPr id="313" name="Journées à thème"/>
          <p:cNvSpPr txBox="1"/>
          <p:nvPr/>
        </p:nvSpPr>
        <p:spPr>
          <a:xfrm>
            <a:off x="2009420" y="5995557"/>
            <a:ext cx="12090798" cy="1178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Journées à thème</a:t>
            </a:r>
          </a:p>
        </p:txBody>
      </p:sp>
      <p:sp>
        <p:nvSpPr>
          <p:cNvPr id="314" name="À réfléchir"/>
          <p:cNvSpPr txBox="1"/>
          <p:nvPr/>
        </p:nvSpPr>
        <p:spPr>
          <a:xfrm>
            <a:off x="2126123" y="10715122"/>
            <a:ext cx="12090798" cy="11787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À réfléchir</a:t>
            </a:r>
          </a:p>
        </p:txBody>
      </p:sp>
      <p:sp>
        <p:nvSpPr>
          <p:cNvPr id="315" name="Vendée globe"/>
          <p:cNvSpPr txBox="1"/>
          <p:nvPr/>
        </p:nvSpPr>
        <p:spPr>
          <a:xfrm>
            <a:off x="1918461" y="4301829"/>
            <a:ext cx="12090798" cy="9390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34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Vendée globe</a:t>
            </a:r>
          </a:p>
        </p:txBody>
      </p:sp>
      <p:pic>
        <p:nvPicPr>
          <p:cNvPr id="316" name="sailboat-23801_640.png" descr="sailboat-23801_64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501011" y="1291286"/>
            <a:ext cx="3571876" cy="4674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7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8" presetID="7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9"/>
      <p:bldP build="whole" bldLvl="1" animBg="1" rev="0" advAuto="0" spid="305" grpId="14"/>
      <p:bldP build="whole" bldLvl="1" animBg="1" rev="0" advAuto="0" spid="308" grpId="12"/>
      <p:bldP build="whole" bldLvl="1" animBg="1" rev="0" advAuto="0" spid="313" grpId="5"/>
      <p:bldP build="whole" bldLvl="1" animBg="1" rev="0" advAuto="0" spid="302" grpId="11"/>
      <p:bldP build="whole" bldLvl="1" animBg="1" rev="0" advAuto="0" spid="311" grpId="6"/>
      <p:bldP build="whole" bldLvl="1" animBg="1" rev="0" advAuto="0" spid="304" grpId="7"/>
      <p:bldP build="whole" bldLvl="1" animBg="1" rev="0" advAuto="0" spid="309" grpId="13"/>
      <p:bldP build="whole" bldLvl="1" animBg="1" rev="0" advAuto="0" spid="315" grpId="3"/>
      <p:bldP build="whole" bldLvl="1" animBg="1" rev="0" advAuto="0" spid="307" grpId="2"/>
      <p:bldP build="whole" bldLvl="1" animBg="1" rev="0" advAuto="0" spid="312" grpId="4"/>
      <p:bldP build="whole" bldLvl="1" animBg="1" rev="0" advAuto="0" spid="314" grpId="10"/>
      <p:bldP build="whole" bldLvl="1" animBg="1" rev="0" advAuto="0" spid="310" grpId="1"/>
      <p:bldP build="whole" bldLvl="1" animBg="1" rev="0" advAuto="0" spid="306" grpId="8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Activité des parents"/>
          <p:cNvSpPr txBox="1"/>
          <p:nvPr>
            <p:ph type="title"/>
          </p:nvPr>
        </p:nvSpPr>
        <p:spPr>
          <a:xfrm>
            <a:off x="5565675" y="1579965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 spc="-352" sz="880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Activité des parents</a:t>
            </a:r>
          </a:p>
        </p:txBody>
      </p:sp>
      <p:sp>
        <p:nvSpPr>
          <p:cNvPr id="319" name="Écrire un petit mot d’encouragement et de valorisation derrière le marque-page réalisé par votre enfant"/>
          <p:cNvSpPr txBox="1"/>
          <p:nvPr/>
        </p:nvSpPr>
        <p:spPr>
          <a:xfrm>
            <a:off x="1598902" y="6521891"/>
            <a:ext cx="21686232" cy="35576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93636" indent="-593636" algn="l" defTabSz="584200">
              <a:lnSpc>
                <a:spcPct val="330000"/>
              </a:lnSpc>
              <a:spcBef>
                <a:spcPts val="1000"/>
              </a:spcBef>
              <a:buSzPct val="60000"/>
              <a:buBlip>
                <a:blip r:embed="rId2"/>
              </a:buBlip>
              <a:tabLst/>
              <a:defRPr spc="0" sz="5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Écrire un petit mot d’encouragement et de valorisation derrière le marque-page réalisé par votre enfant</a:t>
            </a:r>
          </a:p>
        </p:txBody>
      </p:sp>
      <p:pic>
        <p:nvPicPr>
          <p:cNvPr id="320" name="read-7577787_640.jpg" descr="read-7577787_640.jpg"/>
          <p:cNvPicPr>
            <a:picLocks noChangeAspect="1"/>
          </p:cNvPicPr>
          <p:nvPr/>
        </p:nvPicPr>
        <p:blipFill>
          <a:blip r:embed="rId3">
            <a:extLst/>
          </a:blip>
          <a:srcRect l="0" t="23739" r="12361" b="0"/>
          <a:stretch>
            <a:fillRect/>
          </a:stretch>
        </p:blipFill>
        <p:spPr>
          <a:xfrm>
            <a:off x="18893566" y="2555755"/>
            <a:ext cx="4661825" cy="2972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97" fill="norm" stroke="1" extrusionOk="0">
                <a:moveTo>
                  <a:pt x="7678" y="1"/>
                </a:moveTo>
                <a:cubicBezTo>
                  <a:pt x="7533" y="-3"/>
                  <a:pt x="7385" y="3"/>
                  <a:pt x="7236" y="18"/>
                </a:cubicBezTo>
                <a:cubicBezTo>
                  <a:pt x="6930" y="48"/>
                  <a:pt x="6824" y="152"/>
                  <a:pt x="6657" y="577"/>
                </a:cubicBezTo>
                <a:cubicBezTo>
                  <a:pt x="6544" y="865"/>
                  <a:pt x="6407" y="1099"/>
                  <a:pt x="6354" y="1099"/>
                </a:cubicBezTo>
                <a:cubicBezTo>
                  <a:pt x="6300" y="1099"/>
                  <a:pt x="6282" y="1160"/>
                  <a:pt x="6312" y="1235"/>
                </a:cubicBezTo>
                <a:cubicBezTo>
                  <a:pt x="6341" y="1310"/>
                  <a:pt x="6253" y="1561"/>
                  <a:pt x="6117" y="1791"/>
                </a:cubicBezTo>
                <a:cubicBezTo>
                  <a:pt x="5982" y="2022"/>
                  <a:pt x="5872" y="2287"/>
                  <a:pt x="5872" y="2382"/>
                </a:cubicBezTo>
                <a:cubicBezTo>
                  <a:pt x="5872" y="2477"/>
                  <a:pt x="5747" y="2811"/>
                  <a:pt x="5597" y="3121"/>
                </a:cubicBezTo>
                <a:cubicBezTo>
                  <a:pt x="5446" y="3430"/>
                  <a:pt x="5322" y="3715"/>
                  <a:pt x="5320" y="3758"/>
                </a:cubicBezTo>
                <a:cubicBezTo>
                  <a:pt x="5306" y="3993"/>
                  <a:pt x="4957" y="4856"/>
                  <a:pt x="4874" y="4856"/>
                </a:cubicBezTo>
                <a:cubicBezTo>
                  <a:pt x="4821" y="4856"/>
                  <a:pt x="4786" y="4907"/>
                  <a:pt x="4797" y="4972"/>
                </a:cubicBezTo>
                <a:cubicBezTo>
                  <a:pt x="4831" y="5164"/>
                  <a:pt x="4480" y="6108"/>
                  <a:pt x="4375" y="6108"/>
                </a:cubicBezTo>
                <a:cubicBezTo>
                  <a:pt x="4322" y="6108"/>
                  <a:pt x="4290" y="6160"/>
                  <a:pt x="4304" y="6226"/>
                </a:cubicBezTo>
                <a:cubicBezTo>
                  <a:pt x="4340" y="6401"/>
                  <a:pt x="3477" y="8610"/>
                  <a:pt x="3372" y="8610"/>
                </a:cubicBezTo>
                <a:cubicBezTo>
                  <a:pt x="3324" y="8610"/>
                  <a:pt x="3294" y="8666"/>
                  <a:pt x="3308" y="8734"/>
                </a:cubicBezTo>
                <a:cubicBezTo>
                  <a:pt x="3322" y="8803"/>
                  <a:pt x="3088" y="9478"/>
                  <a:pt x="2787" y="10234"/>
                </a:cubicBezTo>
                <a:cubicBezTo>
                  <a:pt x="2486" y="10989"/>
                  <a:pt x="2180" y="11778"/>
                  <a:pt x="2109" y="11987"/>
                </a:cubicBezTo>
                <a:cubicBezTo>
                  <a:pt x="2037" y="12195"/>
                  <a:pt x="1929" y="12365"/>
                  <a:pt x="1869" y="12365"/>
                </a:cubicBezTo>
                <a:cubicBezTo>
                  <a:pt x="1808" y="12365"/>
                  <a:pt x="1788" y="12413"/>
                  <a:pt x="1825" y="12471"/>
                </a:cubicBezTo>
                <a:cubicBezTo>
                  <a:pt x="1862" y="12529"/>
                  <a:pt x="1796" y="12741"/>
                  <a:pt x="1676" y="12941"/>
                </a:cubicBezTo>
                <a:cubicBezTo>
                  <a:pt x="1557" y="13141"/>
                  <a:pt x="1493" y="13305"/>
                  <a:pt x="1537" y="13305"/>
                </a:cubicBezTo>
                <a:cubicBezTo>
                  <a:pt x="1580" y="13305"/>
                  <a:pt x="1560" y="13413"/>
                  <a:pt x="1491" y="13544"/>
                </a:cubicBezTo>
                <a:cubicBezTo>
                  <a:pt x="1368" y="13776"/>
                  <a:pt x="1417" y="13989"/>
                  <a:pt x="1601" y="14028"/>
                </a:cubicBezTo>
                <a:cubicBezTo>
                  <a:pt x="1651" y="14039"/>
                  <a:pt x="1715" y="14064"/>
                  <a:pt x="1742" y="14086"/>
                </a:cubicBezTo>
                <a:cubicBezTo>
                  <a:pt x="1769" y="14107"/>
                  <a:pt x="1826" y="14135"/>
                  <a:pt x="1867" y="14146"/>
                </a:cubicBezTo>
                <a:cubicBezTo>
                  <a:pt x="2067" y="14203"/>
                  <a:pt x="2969" y="14802"/>
                  <a:pt x="3257" y="15069"/>
                </a:cubicBezTo>
                <a:cubicBezTo>
                  <a:pt x="3628" y="15413"/>
                  <a:pt x="3672" y="15720"/>
                  <a:pt x="3383" y="15963"/>
                </a:cubicBezTo>
                <a:cubicBezTo>
                  <a:pt x="3274" y="16055"/>
                  <a:pt x="3183" y="16083"/>
                  <a:pt x="3183" y="16024"/>
                </a:cubicBezTo>
                <a:cubicBezTo>
                  <a:pt x="3183" y="15964"/>
                  <a:pt x="3105" y="16020"/>
                  <a:pt x="3009" y="16150"/>
                </a:cubicBezTo>
                <a:cubicBezTo>
                  <a:pt x="2698" y="16573"/>
                  <a:pt x="1749" y="17211"/>
                  <a:pt x="1443" y="17203"/>
                </a:cubicBezTo>
                <a:cubicBezTo>
                  <a:pt x="899" y="17188"/>
                  <a:pt x="595" y="17252"/>
                  <a:pt x="539" y="17393"/>
                </a:cubicBezTo>
                <a:cubicBezTo>
                  <a:pt x="509" y="17470"/>
                  <a:pt x="440" y="17491"/>
                  <a:pt x="387" y="17439"/>
                </a:cubicBezTo>
                <a:cubicBezTo>
                  <a:pt x="334" y="17387"/>
                  <a:pt x="225" y="17430"/>
                  <a:pt x="145" y="17534"/>
                </a:cubicBezTo>
                <a:cubicBezTo>
                  <a:pt x="32" y="17681"/>
                  <a:pt x="0" y="18155"/>
                  <a:pt x="0" y="19659"/>
                </a:cubicBezTo>
                <a:lnTo>
                  <a:pt x="0" y="21597"/>
                </a:lnTo>
                <a:lnTo>
                  <a:pt x="2538" y="21597"/>
                </a:lnTo>
                <a:cubicBezTo>
                  <a:pt x="3934" y="21597"/>
                  <a:pt x="5155" y="21535"/>
                  <a:pt x="5250" y="21461"/>
                </a:cubicBezTo>
                <a:cubicBezTo>
                  <a:pt x="5730" y="21089"/>
                  <a:pt x="6155" y="20725"/>
                  <a:pt x="6490" y="20398"/>
                </a:cubicBezTo>
                <a:cubicBezTo>
                  <a:pt x="6557" y="20332"/>
                  <a:pt x="6603" y="20280"/>
                  <a:pt x="6647" y="20230"/>
                </a:cubicBezTo>
                <a:cubicBezTo>
                  <a:pt x="6639" y="20219"/>
                  <a:pt x="6628" y="20216"/>
                  <a:pt x="6622" y="20201"/>
                </a:cubicBezTo>
                <a:cubicBezTo>
                  <a:pt x="6590" y="20120"/>
                  <a:pt x="6607" y="20013"/>
                  <a:pt x="6658" y="19962"/>
                </a:cubicBezTo>
                <a:cubicBezTo>
                  <a:pt x="6684" y="19937"/>
                  <a:pt x="6715" y="19932"/>
                  <a:pt x="6743" y="19942"/>
                </a:cubicBezTo>
                <a:cubicBezTo>
                  <a:pt x="6762" y="19949"/>
                  <a:pt x="6776" y="19974"/>
                  <a:pt x="6790" y="19997"/>
                </a:cubicBezTo>
                <a:cubicBezTo>
                  <a:pt x="6816" y="19900"/>
                  <a:pt x="6803" y="19795"/>
                  <a:pt x="6763" y="19628"/>
                </a:cubicBezTo>
                <a:cubicBezTo>
                  <a:pt x="6634" y="19094"/>
                  <a:pt x="6676" y="19012"/>
                  <a:pt x="7372" y="18460"/>
                </a:cubicBezTo>
                <a:cubicBezTo>
                  <a:pt x="7944" y="18005"/>
                  <a:pt x="7980" y="17997"/>
                  <a:pt x="8435" y="18206"/>
                </a:cubicBezTo>
                <a:cubicBezTo>
                  <a:pt x="8888" y="18414"/>
                  <a:pt x="8907" y="18448"/>
                  <a:pt x="8921" y="19034"/>
                </a:cubicBezTo>
                <a:cubicBezTo>
                  <a:pt x="8945" y="19998"/>
                  <a:pt x="9072" y="20971"/>
                  <a:pt x="9176" y="20971"/>
                </a:cubicBezTo>
                <a:cubicBezTo>
                  <a:pt x="9264" y="20971"/>
                  <a:pt x="9237" y="20402"/>
                  <a:pt x="9092" y="19210"/>
                </a:cubicBezTo>
                <a:cubicBezTo>
                  <a:pt x="9022" y="18639"/>
                  <a:pt x="9275" y="18486"/>
                  <a:pt x="9697" y="18843"/>
                </a:cubicBezTo>
                <a:cubicBezTo>
                  <a:pt x="9872" y="18991"/>
                  <a:pt x="10168" y="19115"/>
                  <a:pt x="10355" y="19117"/>
                </a:cubicBezTo>
                <a:cubicBezTo>
                  <a:pt x="10543" y="19120"/>
                  <a:pt x="11123" y="19226"/>
                  <a:pt x="11643" y="19354"/>
                </a:cubicBezTo>
                <a:cubicBezTo>
                  <a:pt x="12960" y="19676"/>
                  <a:pt x="13348" y="19750"/>
                  <a:pt x="13610" y="19734"/>
                </a:cubicBezTo>
                <a:cubicBezTo>
                  <a:pt x="13840" y="19721"/>
                  <a:pt x="13941" y="19942"/>
                  <a:pt x="13982" y="20556"/>
                </a:cubicBezTo>
                <a:cubicBezTo>
                  <a:pt x="13995" y="20742"/>
                  <a:pt x="14017" y="20928"/>
                  <a:pt x="14030" y="20971"/>
                </a:cubicBezTo>
                <a:cubicBezTo>
                  <a:pt x="14043" y="21014"/>
                  <a:pt x="14059" y="21154"/>
                  <a:pt x="14067" y="21283"/>
                </a:cubicBezTo>
                <a:cubicBezTo>
                  <a:pt x="14078" y="21474"/>
                  <a:pt x="14792" y="21517"/>
                  <a:pt x="18592" y="21551"/>
                </a:cubicBezTo>
                <a:lnTo>
                  <a:pt x="19077" y="20813"/>
                </a:lnTo>
                <a:cubicBezTo>
                  <a:pt x="19359" y="20382"/>
                  <a:pt x="19564" y="20031"/>
                  <a:pt x="19531" y="20031"/>
                </a:cubicBezTo>
                <a:cubicBezTo>
                  <a:pt x="19499" y="20031"/>
                  <a:pt x="19553" y="19892"/>
                  <a:pt x="19652" y="19720"/>
                </a:cubicBezTo>
                <a:cubicBezTo>
                  <a:pt x="19853" y="19371"/>
                  <a:pt x="19933" y="18337"/>
                  <a:pt x="19783" y="18045"/>
                </a:cubicBezTo>
                <a:cubicBezTo>
                  <a:pt x="19717" y="17917"/>
                  <a:pt x="19736" y="17739"/>
                  <a:pt x="19843" y="17500"/>
                </a:cubicBezTo>
                <a:cubicBezTo>
                  <a:pt x="19930" y="17305"/>
                  <a:pt x="20001" y="16986"/>
                  <a:pt x="20001" y="16793"/>
                </a:cubicBezTo>
                <a:cubicBezTo>
                  <a:pt x="20001" y="16598"/>
                  <a:pt x="20092" y="16366"/>
                  <a:pt x="20208" y="16269"/>
                </a:cubicBezTo>
                <a:cubicBezTo>
                  <a:pt x="20322" y="16173"/>
                  <a:pt x="20390" y="16056"/>
                  <a:pt x="20358" y="16006"/>
                </a:cubicBezTo>
                <a:cubicBezTo>
                  <a:pt x="20327" y="15957"/>
                  <a:pt x="20354" y="15814"/>
                  <a:pt x="20417" y="15695"/>
                </a:cubicBezTo>
                <a:cubicBezTo>
                  <a:pt x="20594" y="15360"/>
                  <a:pt x="20570" y="14565"/>
                  <a:pt x="20375" y="14288"/>
                </a:cubicBezTo>
                <a:cubicBezTo>
                  <a:pt x="20279" y="14151"/>
                  <a:pt x="20201" y="13939"/>
                  <a:pt x="20201" y="13818"/>
                </a:cubicBezTo>
                <a:cubicBezTo>
                  <a:pt x="20201" y="13697"/>
                  <a:pt x="20162" y="13635"/>
                  <a:pt x="20116" y="13679"/>
                </a:cubicBezTo>
                <a:cubicBezTo>
                  <a:pt x="19992" y="13800"/>
                  <a:pt x="19423" y="12797"/>
                  <a:pt x="19454" y="12512"/>
                </a:cubicBezTo>
                <a:cubicBezTo>
                  <a:pt x="19469" y="12377"/>
                  <a:pt x="19600" y="11868"/>
                  <a:pt x="19746" y="11381"/>
                </a:cubicBezTo>
                <a:cubicBezTo>
                  <a:pt x="19892" y="10895"/>
                  <a:pt x="20001" y="10477"/>
                  <a:pt x="19986" y="10453"/>
                </a:cubicBezTo>
                <a:cubicBezTo>
                  <a:pt x="19972" y="10429"/>
                  <a:pt x="20050" y="10128"/>
                  <a:pt x="20162" y="9784"/>
                </a:cubicBezTo>
                <a:cubicBezTo>
                  <a:pt x="20535" y="8636"/>
                  <a:pt x="20702" y="8065"/>
                  <a:pt x="20707" y="7907"/>
                </a:cubicBezTo>
                <a:cubicBezTo>
                  <a:pt x="20710" y="7821"/>
                  <a:pt x="20802" y="7521"/>
                  <a:pt x="20912" y="7241"/>
                </a:cubicBezTo>
                <a:cubicBezTo>
                  <a:pt x="21022" y="6961"/>
                  <a:pt x="21085" y="6733"/>
                  <a:pt x="21052" y="6733"/>
                </a:cubicBezTo>
                <a:cubicBezTo>
                  <a:pt x="21018" y="6733"/>
                  <a:pt x="21068" y="6503"/>
                  <a:pt x="21163" y="6223"/>
                </a:cubicBezTo>
                <a:cubicBezTo>
                  <a:pt x="21258" y="5943"/>
                  <a:pt x="21342" y="5681"/>
                  <a:pt x="21349" y="5638"/>
                </a:cubicBezTo>
                <a:cubicBezTo>
                  <a:pt x="21356" y="5595"/>
                  <a:pt x="21391" y="5437"/>
                  <a:pt x="21427" y="5286"/>
                </a:cubicBezTo>
                <a:cubicBezTo>
                  <a:pt x="21464" y="5135"/>
                  <a:pt x="21513" y="4910"/>
                  <a:pt x="21537" y="4787"/>
                </a:cubicBezTo>
                <a:cubicBezTo>
                  <a:pt x="21600" y="4469"/>
                  <a:pt x="20441" y="2839"/>
                  <a:pt x="19902" y="2486"/>
                </a:cubicBezTo>
                <a:cubicBezTo>
                  <a:pt x="19655" y="2325"/>
                  <a:pt x="19373" y="2123"/>
                  <a:pt x="19275" y="2034"/>
                </a:cubicBezTo>
                <a:cubicBezTo>
                  <a:pt x="19177" y="1945"/>
                  <a:pt x="19057" y="1908"/>
                  <a:pt x="19009" y="1956"/>
                </a:cubicBezTo>
                <a:cubicBezTo>
                  <a:pt x="18960" y="2003"/>
                  <a:pt x="18890" y="1969"/>
                  <a:pt x="18855" y="1878"/>
                </a:cubicBezTo>
                <a:cubicBezTo>
                  <a:pt x="18819" y="1787"/>
                  <a:pt x="18704" y="1757"/>
                  <a:pt x="18600" y="1809"/>
                </a:cubicBezTo>
                <a:cubicBezTo>
                  <a:pt x="18495" y="1861"/>
                  <a:pt x="18353" y="1847"/>
                  <a:pt x="18284" y="1777"/>
                </a:cubicBezTo>
                <a:cubicBezTo>
                  <a:pt x="18034" y="1522"/>
                  <a:pt x="15445" y="1389"/>
                  <a:pt x="15248" y="1621"/>
                </a:cubicBezTo>
                <a:cubicBezTo>
                  <a:pt x="15178" y="1703"/>
                  <a:pt x="15095" y="1730"/>
                  <a:pt x="15064" y="1682"/>
                </a:cubicBezTo>
                <a:cubicBezTo>
                  <a:pt x="15034" y="1634"/>
                  <a:pt x="14858" y="1695"/>
                  <a:pt x="14672" y="1817"/>
                </a:cubicBezTo>
                <a:cubicBezTo>
                  <a:pt x="14157" y="2155"/>
                  <a:pt x="13667" y="2213"/>
                  <a:pt x="13529" y="1953"/>
                </a:cubicBezTo>
                <a:cubicBezTo>
                  <a:pt x="13464" y="1829"/>
                  <a:pt x="13373" y="1765"/>
                  <a:pt x="13328" y="1809"/>
                </a:cubicBezTo>
                <a:cubicBezTo>
                  <a:pt x="13283" y="1853"/>
                  <a:pt x="13201" y="1765"/>
                  <a:pt x="13144" y="1613"/>
                </a:cubicBezTo>
                <a:cubicBezTo>
                  <a:pt x="13088" y="1460"/>
                  <a:pt x="13040" y="1399"/>
                  <a:pt x="13038" y="1477"/>
                </a:cubicBezTo>
                <a:cubicBezTo>
                  <a:pt x="13036" y="1555"/>
                  <a:pt x="12952" y="1499"/>
                  <a:pt x="12849" y="1353"/>
                </a:cubicBezTo>
                <a:cubicBezTo>
                  <a:pt x="12747" y="1207"/>
                  <a:pt x="12622" y="1097"/>
                  <a:pt x="12574" y="1111"/>
                </a:cubicBezTo>
                <a:cubicBezTo>
                  <a:pt x="12526" y="1125"/>
                  <a:pt x="12466" y="1122"/>
                  <a:pt x="12438" y="1105"/>
                </a:cubicBezTo>
                <a:cubicBezTo>
                  <a:pt x="12392" y="1076"/>
                  <a:pt x="12064" y="998"/>
                  <a:pt x="11593" y="903"/>
                </a:cubicBezTo>
                <a:cubicBezTo>
                  <a:pt x="11484" y="881"/>
                  <a:pt x="11340" y="808"/>
                  <a:pt x="11274" y="742"/>
                </a:cubicBezTo>
                <a:cubicBezTo>
                  <a:pt x="11208" y="675"/>
                  <a:pt x="11040" y="666"/>
                  <a:pt x="10900" y="722"/>
                </a:cubicBezTo>
                <a:cubicBezTo>
                  <a:pt x="10754" y="779"/>
                  <a:pt x="10582" y="742"/>
                  <a:pt x="10500" y="635"/>
                </a:cubicBezTo>
                <a:cubicBezTo>
                  <a:pt x="10421" y="532"/>
                  <a:pt x="10265" y="494"/>
                  <a:pt x="10150" y="551"/>
                </a:cubicBezTo>
                <a:cubicBezTo>
                  <a:pt x="10035" y="609"/>
                  <a:pt x="9877" y="574"/>
                  <a:pt x="9798" y="471"/>
                </a:cubicBezTo>
                <a:cubicBezTo>
                  <a:pt x="9719" y="368"/>
                  <a:pt x="9592" y="321"/>
                  <a:pt x="9515" y="367"/>
                </a:cubicBezTo>
                <a:cubicBezTo>
                  <a:pt x="9439" y="413"/>
                  <a:pt x="9205" y="378"/>
                  <a:pt x="8993" y="292"/>
                </a:cubicBezTo>
                <a:cubicBezTo>
                  <a:pt x="8541" y="108"/>
                  <a:pt x="8114" y="12"/>
                  <a:pt x="7678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3500">
        <p15:prstTrans prst="peelOff" invX="1"/>
      </p:transition>
    </mc:Choice>
    <mc:Choice xmlns:p14="http://schemas.microsoft.com/office/powerpoint/2010/main" Requires="p14">
      <p:transition spd="slow" advClick="1" p14:dur="3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QUESTIONS"/>
          <p:cNvSpPr txBox="1"/>
          <p:nvPr>
            <p:ph type="title"/>
          </p:nvPr>
        </p:nvSpPr>
        <p:spPr>
          <a:xfrm>
            <a:off x="6285279" y="1374128"/>
            <a:ext cx="11813442" cy="2881785"/>
          </a:xfrm>
          <a:prstGeom prst="rect">
            <a:avLst/>
          </a:prstGeom>
        </p:spPr>
        <p:txBody>
          <a:bodyPr/>
          <a:lstStyle>
            <a:lvl1pPr defTabSz="1160859">
              <a:defRPr b="0" spc="-1010" sz="20200">
                <a:solidFill>
                  <a:srgbClr val="FFFFFF"/>
                </a:solidFill>
                <a:latin typeface="Blomster"/>
                <a:ea typeface="Blomster"/>
                <a:cs typeface="Blomster"/>
                <a:sym typeface="Blomster"/>
              </a:defRPr>
            </a:lvl1pPr>
          </a:lstStyle>
          <a:p>
            <a:pPr/>
            <a:r>
              <a:t>QUESTIONS</a:t>
            </a:r>
          </a:p>
        </p:txBody>
      </p:sp>
      <p:pic>
        <p:nvPicPr>
          <p:cNvPr id="323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rcRect l="14" t="96" r="68" b="5367"/>
          <a:stretch>
            <a:fillRect/>
          </a:stretch>
        </p:blipFill>
        <p:spPr>
          <a:xfrm>
            <a:off x="9725223" y="5368270"/>
            <a:ext cx="4933554" cy="4772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fill="norm" stroke="1" extrusionOk="0">
                <a:moveTo>
                  <a:pt x="20114" y="0"/>
                </a:moveTo>
                <a:cubicBezTo>
                  <a:pt x="19258" y="11"/>
                  <a:pt x="19051" y="40"/>
                  <a:pt x="18554" y="314"/>
                </a:cubicBezTo>
                <a:cubicBezTo>
                  <a:pt x="17917" y="665"/>
                  <a:pt x="17465" y="1173"/>
                  <a:pt x="17376" y="1638"/>
                </a:cubicBezTo>
                <a:lnTo>
                  <a:pt x="17319" y="1941"/>
                </a:lnTo>
                <a:lnTo>
                  <a:pt x="17744" y="1963"/>
                </a:lnTo>
                <a:lnTo>
                  <a:pt x="17826" y="1966"/>
                </a:lnTo>
                <a:cubicBezTo>
                  <a:pt x="18105" y="1980"/>
                  <a:pt x="18400" y="2048"/>
                  <a:pt x="18481" y="2117"/>
                </a:cubicBezTo>
                <a:cubicBezTo>
                  <a:pt x="18600" y="2219"/>
                  <a:pt x="18638" y="2214"/>
                  <a:pt x="18676" y="2097"/>
                </a:cubicBezTo>
                <a:cubicBezTo>
                  <a:pt x="18757" y="1847"/>
                  <a:pt x="19199" y="1487"/>
                  <a:pt x="19426" y="1487"/>
                </a:cubicBezTo>
                <a:cubicBezTo>
                  <a:pt x="19743" y="1487"/>
                  <a:pt x="20279" y="2143"/>
                  <a:pt x="20194" y="2428"/>
                </a:cubicBezTo>
                <a:cubicBezTo>
                  <a:pt x="20099" y="2748"/>
                  <a:pt x="19959" y="2897"/>
                  <a:pt x="19753" y="2897"/>
                </a:cubicBezTo>
                <a:cubicBezTo>
                  <a:pt x="19703" y="2897"/>
                  <a:pt x="19657" y="2907"/>
                  <a:pt x="19624" y="2925"/>
                </a:cubicBezTo>
                <a:cubicBezTo>
                  <a:pt x="19591" y="2943"/>
                  <a:pt x="19570" y="2967"/>
                  <a:pt x="19570" y="2993"/>
                </a:cubicBezTo>
                <a:cubicBezTo>
                  <a:pt x="19570" y="3047"/>
                  <a:pt x="19438" y="3163"/>
                  <a:pt x="19277" y="3248"/>
                </a:cubicBezTo>
                <a:cubicBezTo>
                  <a:pt x="19130" y="3327"/>
                  <a:pt x="19021" y="3354"/>
                  <a:pt x="19001" y="3327"/>
                </a:cubicBezTo>
                <a:cubicBezTo>
                  <a:pt x="18972" y="3340"/>
                  <a:pt x="18947" y="3347"/>
                  <a:pt x="18912" y="3371"/>
                </a:cubicBezTo>
                <a:cubicBezTo>
                  <a:pt x="18784" y="3557"/>
                  <a:pt x="18521" y="4104"/>
                  <a:pt x="18405" y="4457"/>
                </a:cubicBezTo>
                <a:cubicBezTo>
                  <a:pt x="18056" y="5513"/>
                  <a:pt x="18052" y="5490"/>
                  <a:pt x="18571" y="5655"/>
                </a:cubicBezTo>
                <a:cubicBezTo>
                  <a:pt x="18881" y="5753"/>
                  <a:pt x="19029" y="5804"/>
                  <a:pt x="19122" y="5780"/>
                </a:cubicBezTo>
                <a:cubicBezTo>
                  <a:pt x="19165" y="5748"/>
                  <a:pt x="19207" y="5703"/>
                  <a:pt x="19251" y="5648"/>
                </a:cubicBezTo>
                <a:cubicBezTo>
                  <a:pt x="19278" y="5594"/>
                  <a:pt x="19301" y="5530"/>
                  <a:pt x="19338" y="5437"/>
                </a:cubicBezTo>
                <a:cubicBezTo>
                  <a:pt x="19360" y="5382"/>
                  <a:pt x="19416" y="5301"/>
                  <a:pt x="19461" y="5227"/>
                </a:cubicBezTo>
                <a:cubicBezTo>
                  <a:pt x="19475" y="5182"/>
                  <a:pt x="19507" y="5131"/>
                  <a:pt x="19511" y="5091"/>
                </a:cubicBezTo>
                <a:cubicBezTo>
                  <a:pt x="19518" y="5037"/>
                  <a:pt x="19646" y="4897"/>
                  <a:pt x="19795" y="4755"/>
                </a:cubicBezTo>
                <a:cubicBezTo>
                  <a:pt x="20032" y="4462"/>
                  <a:pt x="20285" y="4204"/>
                  <a:pt x="20373" y="4204"/>
                </a:cubicBezTo>
                <a:cubicBezTo>
                  <a:pt x="20493" y="4204"/>
                  <a:pt x="20900" y="3714"/>
                  <a:pt x="21188" y="3223"/>
                </a:cubicBezTo>
                <a:cubicBezTo>
                  <a:pt x="21326" y="2988"/>
                  <a:pt x="21479" y="2796"/>
                  <a:pt x="21527" y="2796"/>
                </a:cubicBezTo>
                <a:cubicBezTo>
                  <a:pt x="21562" y="2796"/>
                  <a:pt x="21586" y="2410"/>
                  <a:pt x="21600" y="1930"/>
                </a:cubicBezTo>
                <a:lnTo>
                  <a:pt x="21600" y="1537"/>
                </a:lnTo>
                <a:lnTo>
                  <a:pt x="21338" y="1034"/>
                </a:lnTo>
                <a:cubicBezTo>
                  <a:pt x="21140" y="651"/>
                  <a:pt x="20963" y="468"/>
                  <a:pt x="20592" y="264"/>
                </a:cubicBezTo>
                <a:lnTo>
                  <a:pt x="20114" y="0"/>
                </a:lnTo>
                <a:close/>
                <a:moveTo>
                  <a:pt x="13906" y="4910"/>
                </a:moveTo>
                <a:lnTo>
                  <a:pt x="14128" y="5091"/>
                </a:lnTo>
                <a:cubicBezTo>
                  <a:pt x="14278" y="5215"/>
                  <a:pt x="14387" y="5459"/>
                  <a:pt x="14476" y="5734"/>
                </a:cubicBezTo>
                <a:cubicBezTo>
                  <a:pt x="14488" y="5770"/>
                  <a:pt x="14516" y="5817"/>
                  <a:pt x="14518" y="5843"/>
                </a:cubicBezTo>
                <a:cubicBezTo>
                  <a:pt x="14519" y="5872"/>
                  <a:pt x="14526" y="5917"/>
                  <a:pt x="14530" y="5953"/>
                </a:cubicBezTo>
                <a:cubicBezTo>
                  <a:pt x="14679" y="6565"/>
                  <a:pt x="14690" y="7280"/>
                  <a:pt x="14443" y="7535"/>
                </a:cubicBezTo>
                <a:lnTo>
                  <a:pt x="14238" y="7745"/>
                </a:lnTo>
                <a:lnTo>
                  <a:pt x="13618" y="7275"/>
                </a:lnTo>
                <a:cubicBezTo>
                  <a:pt x="13011" y="6813"/>
                  <a:pt x="12350" y="6416"/>
                  <a:pt x="12196" y="6422"/>
                </a:cubicBezTo>
                <a:cubicBezTo>
                  <a:pt x="12154" y="6423"/>
                  <a:pt x="12313" y="6599"/>
                  <a:pt x="12549" y="6809"/>
                </a:cubicBezTo>
                <a:cubicBezTo>
                  <a:pt x="13090" y="7293"/>
                  <a:pt x="13023" y="7520"/>
                  <a:pt x="12431" y="7208"/>
                </a:cubicBezTo>
                <a:cubicBezTo>
                  <a:pt x="12206" y="7090"/>
                  <a:pt x="12001" y="6995"/>
                  <a:pt x="11974" y="6998"/>
                </a:cubicBezTo>
                <a:cubicBezTo>
                  <a:pt x="11947" y="7001"/>
                  <a:pt x="11839" y="6956"/>
                  <a:pt x="11734" y="6897"/>
                </a:cubicBezTo>
                <a:cubicBezTo>
                  <a:pt x="11679" y="6867"/>
                  <a:pt x="11672" y="6869"/>
                  <a:pt x="11649" y="6862"/>
                </a:cubicBezTo>
                <a:cubicBezTo>
                  <a:pt x="11647" y="6861"/>
                  <a:pt x="11647" y="6862"/>
                  <a:pt x="11645" y="6862"/>
                </a:cubicBezTo>
                <a:cubicBezTo>
                  <a:pt x="11614" y="6852"/>
                  <a:pt x="11618" y="6859"/>
                  <a:pt x="11597" y="6853"/>
                </a:cubicBezTo>
                <a:cubicBezTo>
                  <a:pt x="11598" y="6876"/>
                  <a:pt x="11633" y="6932"/>
                  <a:pt x="11706" y="7048"/>
                </a:cubicBezTo>
                <a:cubicBezTo>
                  <a:pt x="11795" y="7189"/>
                  <a:pt x="11840" y="7328"/>
                  <a:pt x="11807" y="7363"/>
                </a:cubicBezTo>
                <a:cubicBezTo>
                  <a:pt x="11710" y="7463"/>
                  <a:pt x="10432" y="7435"/>
                  <a:pt x="10370" y="7330"/>
                </a:cubicBezTo>
                <a:cubicBezTo>
                  <a:pt x="10338" y="7277"/>
                  <a:pt x="10435" y="7161"/>
                  <a:pt x="10584" y="7075"/>
                </a:cubicBezTo>
                <a:lnTo>
                  <a:pt x="10855" y="6919"/>
                </a:lnTo>
                <a:lnTo>
                  <a:pt x="10466" y="6985"/>
                </a:lnTo>
                <a:cubicBezTo>
                  <a:pt x="10251" y="7021"/>
                  <a:pt x="9888" y="7113"/>
                  <a:pt x="9659" y="7192"/>
                </a:cubicBezTo>
                <a:cubicBezTo>
                  <a:pt x="9076" y="7392"/>
                  <a:pt x="8938" y="7259"/>
                  <a:pt x="9352" y="6897"/>
                </a:cubicBezTo>
                <a:lnTo>
                  <a:pt x="9677" y="6617"/>
                </a:lnTo>
                <a:cubicBezTo>
                  <a:pt x="9669" y="6620"/>
                  <a:pt x="9660" y="6620"/>
                  <a:pt x="9652" y="6623"/>
                </a:cubicBezTo>
                <a:lnTo>
                  <a:pt x="9393" y="6736"/>
                </a:lnTo>
                <a:cubicBezTo>
                  <a:pt x="9207" y="6819"/>
                  <a:pt x="8982" y="6955"/>
                  <a:pt x="8764" y="7079"/>
                </a:cubicBezTo>
                <a:cubicBezTo>
                  <a:pt x="8761" y="7081"/>
                  <a:pt x="8756" y="7084"/>
                  <a:pt x="8752" y="7086"/>
                </a:cubicBezTo>
                <a:cubicBezTo>
                  <a:pt x="8316" y="7334"/>
                  <a:pt x="7905" y="7592"/>
                  <a:pt x="7854" y="7686"/>
                </a:cubicBezTo>
                <a:cubicBezTo>
                  <a:pt x="7775" y="7830"/>
                  <a:pt x="7625" y="7847"/>
                  <a:pt x="7489" y="7781"/>
                </a:cubicBezTo>
                <a:cubicBezTo>
                  <a:pt x="7472" y="7780"/>
                  <a:pt x="7449" y="7793"/>
                  <a:pt x="7433" y="7786"/>
                </a:cubicBezTo>
                <a:cubicBezTo>
                  <a:pt x="7344" y="7751"/>
                  <a:pt x="7300" y="7692"/>
                  <a:pt x="7334" y="7657"/>
                </a:cubicBezTo>
                <a:cubicBezTo>
                  <a:pt x="7337" y="7654"/>
                  <a:pt x="7334" y="7648"/>
                  <a:pt x="7336" y="7644"/>
                </a:cubicBezTo>
                <a:cubicBezTo>
                  <a:pt x="7318" y="7618"/>
                  <a:pt x="7293" y="7601"/>
                  <a:pt x="7279" y="7569"/>
                </a:cubicBezTo>
                <a:cubicBezTo>
                  <a:pt x="7260" y="7527"/>
                  <a:pt x="7259" y="7422"/>
                  <a:pt x="7251" y="7341"/>
                </a:cubicBezTo>
                <a:cubicBezTo>
                  <a:pt x="7241" y="7300"/>
                  <a:pt x="7234" y="7253"/>
                  <a:pt x="7237" y="7196"/>
                </a:cubicBezTo>
                <a:cubicBezTo>
                  <a:pt x="7229" y="6627"/>
                  <a:pt x="7371" y="5652"/>
                  <a:pt x="7550" y="5296"/>
                </a:cubicBezTo>
                <a:cubicBezTo>
                  <a:pt x="7722" y="4952"/>
                  <a:pt x="7630" y="4935"/>
                  <a:pt x="7112" y="5208"/>
                </a:cubicBezTo>
                <a:cubicBezTo>
                  <a:pt x="6365" y="5602"/>
                  <a:pt x="5533" y="6895"/>
                  <a:pt x="5395" y="7878"/>
                </a:cubicBezTo>
                <a:cubicBezTo>
                  <a:pt x="5299" y="8561"/>
                  <a:pt x="5157" y="8753"/>
                  <a:pt x="4394" y="9221"/>
                </a:cubicBezTo>
                <a:cubicBezTo>
                  <a:pt x="3773" y="9603"/>
                  <a:pt x="3116" y="10235"/>
                  <a:pt x="2657" y="10897"/>
                </a:cubicBezTo>
                <a:cubicBezTo>
                  <a:pt x="2450" y="11194"/>
                  <a:pt x="2447" y="11193"/>
                  <a:pt x="2245" y="11004"/>
                </a:cubicBezTo>
                <a:cubicBezTo>
                  <a:pt x="1939" y="10718"/>
                  <a:pt x="1871" y="10908"/>
                  <a:pt x="2118" y="11353"/>
                </a:cubicBezTo>
                <a:cubicBezTo>
                  <a:pt x="2332" y="11737"/>
                  <a:pt x="2331" y="11747"/>
                  <a:pt x="2146" y="11850"/>
                </a:cubicBezTo>
                <a:cubicBezTo>
                  <a:pt x="2020" y="11920"/>
                  <a:pt x="1872" y="11921"/>
                  <a:pt x="1706" y="11855"/>
                </a:cubicBezTo>
                <a:cubicBezTo>
                  <a:pt x="1569" y="11801"/>
                  <a:pt x="1458" y="11785"/>
                  <a:pt x="1458" y="11818"/>
                </a:cubicBezTo>
                <a:cubicBezTo>
                  <a:pt x="1458" y="11851"/>
                  <a:pt x="1392" y="11822"/>
                  <a:pt x="1312" y="11753"/>
                </a:cubicBezTo>
                <a:cubicBezTo>
                  <a:pt x="1232" y="11684"/>
                  <a:pt x="1166" y="11661"/>
                  <a:pt x="1166" y="11703"/>
                </a:cubicBezTo>
                <a:cubicBezTo>
                  <a:pt x="1166" y="11744"/>
                  <a:pt x="994" y="11579"/>
                  <a:pt x="785" y="11336"/>
                </a:cubicBezTo>
                <a:cubicBezTo>
                  <a:pt x="380" y="10866"/>
                  <a:pt x="139" y="10874"/>
                  <a:pt x="401" y="11347"/>
                </a:cubicBezTo>
                <a:cubicBezTo>
                  <a:pt x="555" y="11623"/>
                  <a:pt x="553" y="11641"/>
                  <a:pt x="280" y="11951"/>
                </a:cubicBezTo>
                <a:cubicBezTo>
                  <a:pt x="44" y="12218"/>
                  <a:pt x="15" y="12405"/>
                  <a:pt x="9" y="13139"/>
                </a:cubicBezTo>
                <a:cubicBezTo>
                  <a:pt x="8" y="13291"/>
                  <a:pt x="0" y="13337"/>
                  <a:pt x="0" y="13538"/>
                </a:cubicBezTo>
                <a:cubicBezTo>
                  <a:pt x="1" y="14573"/>
                  <a:pt x="14" y="14674"/>
                  <a:pt x="264" y="14976"/>
                </a:cubicBezTo>
                <a:cubicBezTo>
                  <a:pt x="411" y="15155"/>
                  <a:pt x="592" y="15350"/>
                  <a:pt x="664" y="15413"/>
                </a:cubicBezTo>
                <a:cubicBezTo>
                  <a:pt x="1172" y="15854"/>
                  <a:pt x="1921" y="16767"/>
                  <a:pt x="2115" y="17180"/>
                </a:cubicBezTo>
                <a:cubicBezTo>
                  <a:pt x="2186" y="17333"/>
                  <a:pt x="2410" y="17579"/>
                  <a:pt x="2608" y="17727"/>
                </a:cubicBezTo>
                <a:cubicBezTo>
                  <a:pt x="3237" y="18198"/>
                  <a:pt x="3735" y="18517"/>
                  <a:pt x="3889" y="18548"/>
                </a:cubicBezTo>
                <a:cubicBezTo>
                  <a:pt x="3971" y="18565"/>
                  <a:pt x="4060" y="18589"/>
                  <a:pt x="4087" y="18602"/>
                </a:cubicBezTo>
                <a:cubicBezTo>
                  <a:pt x="4114" y="18615"/>
                  <a:pt x="4199" y="18631"/>
                  <a:pt x="4278" y="18636"/>
                </a:cubicBezTo>
                <a:cubicBezTo>
                  <a:pt x="4357" y="18642"/>
                  <a:pt x="4468" y="18743"/>
                  <a:pt x="4525" y="18861"/>
                </a:cubicBezTo>
                <a:cubicBezTo>
                  <a:pt x="4640" y="19100"/>
                  <a:pt x="4854" y="19291"/>
                  <a:pt x="5986" y="20177"/>
                </a:cubicBezTo>
                <a:cubicBezTo>
                  <a:pt x="6740" y="20767"/>
                  <a:pt x="7704" y="21213"/>
                  <a:pt x="8231" y="21213"/>
                </a:cubicBezTo>
                <a:cubicBezTo>
                  <a:pt x="8350" y="21213"/>
                  <a:pt x="8549" y="21302"/>
                  <a:pt x="8676" y="21411"/>
                </a:cubicBezTo>
                <a:cubicBezTo>
                  <a:pt x="8804" y="21521"/>
                  <a:pt x="8888" y="21578"/>
                  <a:pt x="8950" y="21596"/>
                </a:cubicBezTo>
                <a:lnTo>
                  <a:pt x="8975" y="21596"/>
                </a:lnTo>
                <a:cubicBezTo>
                  <a:pt x="9026" y="21600"/>
                  <a:pt x="9065" y="21576"/>
                  <a:pt x="9102" y="21515"/>
                </a:cubicBezTo>
                <a:cubicBezTo>
                  <a:pt x="9134" y="21460"/>
                  <a:pt x="9258" y="21418"/>
                  <a:pt x="9376" y="21420"/>
                </a:cubicBezTo>
                <a:cubicBezTo>
                  <a:pt x="9494" y="21421"/>
                  <a:pt x="9765" y="21399"/>
                  <a:pt x="9979" y="21373"/>
                </a:cubicBezTo>
                <a:cubicBezTo>
                  <a:pt x="10193" y="21347"/>
                  <a:pt x="10813" y="21300"/>
                  <a:pt x="11357" y="21269"/>
                </a:cubicBezTo>
                <a:cubicBezTo>
                  <a:pt x="12120" y="21224"/>
                  <a:pt x="12463" y="21155"/>
                  <a:pt x="12863" y="20963"/>
                </a:cubicBezTo>
                <a:cubicBezTo>
                  <a:pt x="13195" y="20805"/>
                  <a:pt x="13466" y="20739"/>
                  <a:pt x="13618" y="20778"/>
                </a:cubicBezTo>
                <a:cubicBezTo>
                  <a:pt x="13776" y="20820"/>
                  <a:pt x="13832" y="20802"/>
                  <a:pt x="13788" y="20728"/>
                </a:cubicBezTo>
                <a:cubicBezTo>
                  <a:pt x="13752" y="20668"/>
                  <a:pt x="13820" y="20565"/>
                  <a:pt x="13942" y="20498"/>
                </a:cubicBezTo>
                <a:cubicBezTo>
                  <a:pt x="14190" y="20363"/>
                  <a:pt x="14646" y="19897"/>
                  <a:pt x="14650" y="19775"/>
                </a:cubicBezTo>
                <a:cubicBezTo>
                  <a:pt x="14651" y="19731"/>
                  <a:pt x="14698" y="19663"/>
                  <a:pt x="14756" y="19624"/>
                </a:cubicBezTo>
                <a:cubicBezTo>
                  <a:pt x="14813" y="19584"/>
                  <a:pt x="14888" y="19473"/>
                  <a:pt x="14922" y="19376"/>
                </a:cubicBezTo>
                <a:cubicBezTo>
                  <a:pt x="14957" y="19279"/>
                  <a:pt x="15056" y="19200"/>
                  <a:pt x="15141" y="19200"/>
                </a:cubicBezTo>
                <a:cubicBezTo>
                  <a:pt x="15227" y="19200"/>
                  <a:pt x="15273" y="19160"/>
                  <a:pt x="15246" y="19114"/>
                </a:cubicBezTo>
                <a:cubicBezTo>
                  <a:pt x="15176" y="18997"/>
                  <a:pt x="15464" y="18595"/>
                  <a:pt x="15617" y="18595"/>
                </a:cubicBezTo>
                <a:cubicBezTo>
                  <a:pt x="15686" y="18595"/>
                  <a:pt x="15821" y="18504"/>
                  <a:pt x="15918" y="18394"/>
                </a:cubicBezTo>
                <a:cubicBezTo>
                  <a:pt x="16060" y="18231"/>
                  <a:pt x="16122" y="18217"/>
                  <a:pt x="16238" y="18316"/>
                </a:cubicBezTo>
                <a:cubicBezTo>
                  <a:pt x="16357" y="18418"/>
                  <a:pt x="16487" y="18324"/>
                  <a:pt x="17004" y="17760"/>
                </a:cubicBezTo>
                <a:cubicBezTo>
                  <a:pt x="17484" y="17237"/>
                  <a:pt x="17641" y="17117"/>
                  <a:pt x="17687" y="17241"/>
                </a:cubicBezTo>
                <a:cubicBezTo>
                  <a:pt x="17835" y="17639"/>
                  <a:pt x="18452" y="16056"/>
                  <a:pt x="18584" y="14941"/>
                </a:cubicBezTo>
                <a:cubicBezTo>
                  <a:pt x="18627" y="14573"/>
                  <a:pt x="18687" y="14421"/>
                  <a:pt x="18790" y="14420"/>
                </a:cubicBezTo>
                <a:cubicBezTo>
                  <a:pt x="18909" y="14419"/>
                  <a:pt x="18931" y="14288"/>
                  <a:pt x="18903" y="13721"/>
                </a:cubicBezTo>
                <a:cubicBezTo>
                  <a:pt x="18884" y="13339"/>
                  <a:pt x="18808" y="12796"/>
                  <a:pt x="18738" y="12516"/>
                </a:cubicBezTo>
                <a:cubicBezTo>
                  <a:pt x="18596" y="11949"/>
                  <a:pt x="18635" y="11778"/>
                  <a:pt x="18862" y="11972"/>
                </a:cubicBezTo>
                <a:cubicBezTo>
                  <a:pt x="18917" y="12020"/>
                  <a:pt x="18943" y="12033"/>
                  <a:pt x="18959" y="12030"/>
                </a:cubicBezTo>
                <a:cubicBezTo>
                  <a:pt x="18958" y="11977"/>
                  <a:pt x="18956" y="11924"/>
                  <a:pt x="18943" y="11859"/>
                </a:cubicBezTo>
                <a:cubicBezTo>
                  <a:pt x="18942" y="11856"/>
                  <a:pt x="18944" y="11857"/>
                  <a:pt x="18943" y="11854"/>
                </a:cubicBezTo>
                <a:cubicBezTo>
                  <a:pt x="18676" y="10925"/>
                  <a:pt x="17671" y="9260"/>
                  <a:pt x="17129" y="8846"/>
                </a:cubicBezTo>
                <a:cubicBezTo>
                  <a:pt x="16742" y="8550"/>
                  <a:pt x="16454" y="8055"/>
                  <a:pt x="16453" y="7686"/>
                </a:cubicBezTo>
                <a:cubicBezTo>
                  <a:pt x="16453" y="7188"/>
                  <a:pt x="16146" y="6349"/>
                  <a:pt x="15781" y="5852"/>
                </a:cubicBezTo>
                <a:cubicBezTo>
                  <a:pt x="15387" y="5317"/>
                  <a:pt x="14950" y="5051"/>
                  <a:pt x="14311" y="4951"/>
                </a:cubicBezTo>
                <a:lnTo>
                  <a:pt x="14078" y="4913"/>
                </a:lnTo>
                <a:lnTo>
                  <a:pt x="13906" y="4910"/>
                </a:lnTo>
                <a:close/>
                <a:moveTo>
                  <a:pt x="18095" y="6210"/>
                </a:moveTo>
                <a:cubicBezTo>
                  <a:pt x="18037" y="6205"/>
                  <a:pt x="17984" y="6206"/>
                  <a:pt x="17935" y="6211"/>
                </a:cubicBezTo>
                <a:cubicBezTo>
                  <a:pt x="17642" y="6245"/>
                  <a:pt x="17500" y="6468"/>
                  <a:pt x="17470" y="6912"/>
                </a:cubicBezTo>
                <a:cubicBezTo>
                  <a:pt x="17458" y="7075"/>
                  <a:pt x="17465" y="7183"/>
                  <a:pt x="17494" y="7271"/>
                </a:cubicBezTo>
                <a:cubicBezTo>
                  <a:pt x="17503" y="7286"/>
                  <a:pt x="17512" y="7301"/>
                  <a:pt x="17522" y="7316"/>
                </a:cubicBezTo>
                <a:cubicBezTo>
                  <a:pt x="17555" y="7387"/>
                  <a:pt x="17597" y="7450"/>
                  <a:pt x="17680" y="7517"/>
                </a:cubicBezTo>
                <a:cubicBezTo>
                  <a:pt x="18084" y="7845"/>
                  <a:pt x="18675" y="7651"/>
                  <a:pt x="18886" y="7125"/>
                </a:cubicBezTo>
                <a:cubicBezTo>
                  <a:pt x="19060" y="6691"/>
                  <a:pt x="18836" y="6362"/>
                  <a:pt x="18283" y="6240"/>
                </a:cubicBezTo>
                <a:cubicBezTo>
                  <a:pt x="18217" y="6226"/>
                  <a:pt x="18153" y="6214"/>
                  <a:pt x="18095" y="621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4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3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1"/>
      <p:bldP build="whole" bldLvl="1" animBg="1" rev="0" advAuto="0" spid="32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résentation des enseignants présents"/>
          <p:cNvSpPr txBox="1"/>
          <p:nvPr>
            <p:ph type="title"/>
          </p:nvPr>
        </p:nvSpPr>
        <p:spPr>
          <a:xfrm>
            <a:off x="1343174" y="1580509"/>
            <a:ext cx="21697652" cy="2889732"/>
          </a:xfrm>
          <a:prstGeom prst="rect">
            <a:avLst/>
          </a:prstGeom>
        </p:spPr>
        <p:txBody>
          <a:bodyPr/>
          <a:lstStyle>
            <a:lvl1pPr defTabSz="619125">
              <a:lnSpc>
                <a:spcPct val="190000"/>
              </a:lnSpc>
              <a:defRPr b="0" spc="-306" sz="765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Présentation des enseignants présents</a:t>
            </a:r>
          </a:p>
        </p:txBody>
      </p:sp>
      <p:sp>
        <p:nvSpPr>
          <p:cNvPr id="169" name="Corinne Favre"/>
          <p:cNvSpPr txBox="1"/>
          <p:nvPr/>
        </p:nvSpPr>
        <p:spPr>
          <a:xfrm>
            <a:off x="12237312" y="5067434"/>
            <a:ext cx="11727865" cy="1557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6246" indent="-606246" algn="l" defTabSz="642937">
              <a:lnSpc>
                <a:spcPct val="100000"/>
              </a:lnSpc>
              <a:spcBef>
                <a:spcPts val="4200"/>
              </a:spcBef>
              <a:buSzPct val="43000"/>
              <a:buBlip>
                <a:blip r:embed="rId2"/>
              </a:buBlip>
              <a:tabLst/>
              <a:defRPr spc="0" sz="5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Corinne Favre</a:t>
            </a:r>
          </a:p>
        </p:txBody>
      </p:sp>
      <p:sp>
        <p:nvSpPr>
          <p:cNvPr id="170" name="Irène Ruscade"/>
          <p:cNvSpPr txBox="1"/>
          <p:nvPr/>
        </p:nvSpPr>
        <p:spPr>
          <a:xfrm>
            <a:off x="12299515" y="7963122"/>
            <a:ext cx="10055929" cy="112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6246" indent="-606246" algn="l" defTabSz="642937">
              <a:lnSpc>
                <a:spcPct val="100000"/>
              </a:lnSpc>
              <a:spcBef>
                <a:spcPts val="4200"/>
              </a:spcBef>
              <a:buSzPct val="43000"/>
              <a:buBlip>
                <a:blip r:embed="rId2"/>
              </a:buBlip>
              <a:tabLst/>
              <a:defRPr spc="0" sz="5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Irène Ruscade</a:t>
            </a:r>
          </a:p>
        </p:txBody>
      </p:sp>
      <p:pic>
        <p:nvPicPr>
          <p:cNvPr id="171" name="teacher-5322852_640.jpg" descr="teacher-5322852_6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8456" y="4674801"/>
            <a:ext cx="6600193" cy="489858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axime Lacroix (remplaçant)"/>
          <p:cNvSpPr txBox="1"/>
          <p:nvPr/>
        </p:nvSpPr>
        <p:spPr>
          <a:xfrm>
            <a:off x="12299515" y="10428607"/>
            <a:ext cx="10055929" cy="112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6246" indent="-606246" algn="l" defTabSz="642937">
              <a:lnSpc>
                <a:spcPct val="100000"/>
              </a:lnSpc>
              <a:spcBef>
                <a:spcPts val="4200"/>
              </a:spcBef>
              <a:buSzPct val="43000"/>
              <a:buBlip>
                <a:blip r:embed="rId2"/>
              </a:buBlip>
              <a:tabLst/>
              <a:defRPr spc="0" sz="5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Maxime Lacroix (remplaçant)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2000">
        <p15:prstTrans prst="peelOff" invX="1"/>
      </p:transition>
    </mc:Choice>
    <mc:Choice xmlns:p14="http://schemas.microsoft.com/office/powerpoint/2010/main" Requires="p14">
      <p:transition spd="slow" advClick="1" p14:dur="20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0" grpId="2"/>
      <p:bldP build="p" bldLvl="5" animBg="1" rev="0" advAuto="0" spid="172" grpId="3"/>
      <p:bldP build="p" bldLvl="5" animBg="1" rev="0" advAuto="0" spid="16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Moment de partage"/>
          <p:cNvSpPr txBox="1"/>
          <p:nvPr>
            <p:ph type="title"/>
          </p:nvPr>
        </p:nvSpPr>
        <p:spPr>
          <a:xfrm>
            <a:off x="4648253" y="1307564"/>
            <a:ext cx="15087494" cy="2881785"/>
          </a:xfrm>
          <a:prstGeom prst="rect">
            <a:avLst/>
          </a:prstGeom>
        </p:spPr>
        <p:txBody>
          <a:bodyPr/>
          <a:lstStyle>
            <a:lvl1pPr>
              <a:defRPr b="0" spc="-544" sz="13600">
                <a:solidFill>
                  <a:srgbClr val="FFFFFF"/>
                </a:solidFill>
                <a:latin typeface="Blomster"/>
                <a:ea typeface="Blomster"/>
                <a:cs typeface="Blomster"/>
                <a:sym typeface="Blomster"/>
              </a:defRPr>
            </a:lvl1pPr>
          </a:lstStyle>
          <a:p>
            <a:pPr/>
            <a:r>
              <a:t>Moment de partage</a:t>
            </a:r>
          </a:p>
        </p:txBody>
      </p:sp>
      <p:grpSp>
        <p:nvGrpSpPr>
          <p:cNvPr id="328" name="Grouper"/>
          <p:cNvGrpSpPr/>
          <p:nvPr/>
        </p:nvGrpSpPr>
        <p:grpSpPr>
          <a:xfrm>
            <a:off x="1545700" y="5603085"/>
            <a:ext cx="6783985" cy="5866146"/>
            <a:chOff x="0" y="0"/>
            <a:chExt cx="6783984" cy="5866144"/>
          </a:xfrm>
        </p:grpSpPr>
        <p:pic>
          <p:nvPicPr>
            <p:cNvPr id="326" name="olive-155932_640.png" descr="olive-155932_64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64080"/>
              <a:ext cx="2501033" cy="5002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martini-154548_640.png" descr="martini-154548_64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32949" y="0"/>
              <a:ext cx="4151036" cy="5775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9" name="cocktail-377960_640.png" descr="cocktail-377960_6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375439" y="5239491"/>
            <a:ext cx="4087565" cy="59863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" name="Grouper"/>
          <p:cNvGrpSpPr/>
          <p:nvPr/>
        </p:nvGrpSpPr>
        <p:grpSpPr>
          <a:xfrm>
            <a:off x="9869543" y="5117316"/>
            <a:ext cx="6116339" cy="6837684"/>
            <a:chOff x="0" y="0"/>
            <a:chExt cx="6116337" cy="6837682"/>
          </a:xfrm>
        </p:grpSpPr>
        <p:pic>
          <p:nvPicPr>
            <p:cNvPr id="330" name="buckeyes-152000_640.png" descr="buckeyes-152000_64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166684"/>
              <a:ext cx="5341997" cy="2670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bag-2029481_640.png" descr="bag-2029481_640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94558" y="0"/>
              <a:ext cx="4821780" cy="3782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3500">
        <p15:prstTrans prst="peelOff" invX="1"/>
      </p:transition>
    </mc:Choice>
    <mc:Choice xmlns:p14="http://schemas.microsoft.com/office/powerpoint/2010/main" Requires="p14">
      <p:transition spd="slow" advClick="1" p14:dur="35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9" grpId="3"/>
      <p:bldP build="whole" bldLvl="1" animBg="1" rev="0" advAuto="0" spid="328" grpId="1"/>
      <p:bldP build="whole" bldLvl="1" animBg="1" rev="0" advAuto="0" spid="33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Cadre pour l'usage des écrans à l'école et conseils pour la maison.pdf" descr="Cadre pour l'usage des écrans à l'école et conseils pour la maison.pdf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7089" y="218385"/>
            <a:ext cx="9116104" cy="12945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Action-Innocence_Flyer-A5_2024_Web (glissé(e)s).pdf" descr="Action-Innocence_Flyer-A5_2024_Web (glissé(e)s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0766" y="404655"/>
            <a:ext cx="9096148" cy="12906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Action-Innocence_Flyer-A5_2024_Web (glissé(e)s).pdf" descr="Action-Innocence_Flyer-A5_2024_Web (glissé(e)s).pdf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10976" y="535453"/>
            <a:ext cx="9461773" cy="13425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DC Agenda-5-6P Nouvelle ch@rte internet 1.jpg" descr="DC Agenda-5-6P Nouvelle ch@rte internet 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2866" y="1048424"/>
            <a:ext cx="8224425" cy="11619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DC Agenda-5-6P Nouvelle ch@rte internet 2.jpg" descr="DC Agenda-5-6P Nouvelle ch@rte internet 2.jp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96355" y="1048423"/>
            <a:ext cx="8224426" cy="11619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es enseignants et les divers intervenants"/>
          <p:cNvSpPr txBox="1"/>
          <p:nvPr>
            <p:ph type="title"/>
          </p:nvPr>
        </p:nvSpPr>
        <p:spPr>
          <a:xfrm>
            <a:off x="3136357" y="180369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 spc="-256" sz="640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Les enseignants et les divers intervenants</a:t>
            </a:r>
          </a:p>
        </p:txBody>
      </p:sp>
      <p:sp>
        <p:nvSpPr>
          <p:cNvPr id="175" name="(10 périodes)"/>
          <p:cNvSpPr txBox="1"/>
          <p:nvPr/>
        </p:nvSpPr>
        <p:spPr>
          <a:xfrm>
            <a:off x="13290559" y="3473925"/>
            <a:ext cx="4857751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(10 périodes)</a:t>
            </a:r>
          </a:p>
        </p:txBody>
      </p:sp>
      <p:sp>
        <p:nvSpPr>
          <p:cNvPr id="176" name="Irène Ruscade"/>
          <p:cNvSpPr txBox="1"/>
          <p:nvPr/>
        </p:nvSpPr>
        <p:spPr>
          <a:xfrm>
            <a:off x="2963491" y="3223276"/>
            <a:ext cx="6179345" cy="10358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6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Irène Ruscade</a:t>
            </a:r>
          </a:p>
        </p:txBody>
      </p:sp>
      <p:sp>
        <p:nvSpPr>
          <p:cNvPr id="177" name="Fabienne Bornand"/>
          <p:cNvSpPr txBox="1"/>
          <p:nvPr/>
        </p:nvSpPr>
        <p:spPr>
          <a:xfrm>
            <a:off x="2963491" y="3804598"/>
            <a:ext cx="6179345" cy="16252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6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Fabienne Bornand </a:t>
            </a:r>
          </a:p>
        </p:txBody>
      </p:sp>
      <p:sp>
        <p:nvSpPr>
          <p:cNvPr id="178" name="(enseignante ACT)"/>
          <p:cNvSpPr txBox="1"/>
          <p:nvPr/>
        </p:nvSpPr>
        <p:spPr>
          <a:xfrm>
            <a:off x="13277425" y="4280648"/>
            <a:ext cx="7536657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(enseignante ACT)</a:t>
            </a:r>
          </a:p>
        </p:txBody>
      </p:sp>
      <p:sp>
        <p:nvSpPr>
          <p:cNvPr id="179" name="Loïc Ruche et Daniel Besançon"/>
          <p:cNvSpPr txBox="1"/>
          <p:nvPr/>
        </p:nvSpPr>
        <p:spPr>
          <a:xfrm>
            <a:off x="2997410" y="5033609"/>
            <a:ext cx="9553244" cy="896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Loïc Ruche et Daniel Besançon</a:t>
            </a:r>
          </a:p>
        </p:txBody>
      </p:sp>
      <p:sp>
        <p:nvSpPr>
          <p:cNvPr id="180" name="(enseignants de natation)"/>
          <p:cNvSpPr txBox="1"/>
          <p:nvPr/>
        </p:nvSpPr>
        <p:spPr>
          <a:xfrm>
            <a:off x="13280656" y="5145546"/>
            <a:ext cx="8126016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(enseignants de natation)</a:t>
            </a:r>
          </a:p>
        </p:txBody>
      </p:sp>
      <p:sp>
        <p:nvSpPr>
          <p:cNvPr id="181" name="Vitor Pires"/>
          <p:cNvSpPr txBox="1"/>
          <p:nvPr/>
        </p:nvSpPr>
        <p:spPr>
          <a:xfrm>
            <a:off x="3070846" y="10742098"/>
            <a:ext cx="6447235" cy="10715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Vitor Pires</a:t>
            </a:r>
          </a:p>
        </p:txBody>
      </p:sp>
      <p:sp>
        <p:nvSpPr>
          <p:cNvPr id="182" name="(concierge)"/>
          <p:cNvSpPr txBox="1"/>
          <p:nvPr/>
        </p:nvSpPr>
        <p:spPr>
          <a:xfrm>
            <a:off x="13188525" y="11065483"/>
            <a:ext cx="7536657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(concierge)</a:t>
            </a:r>
          </a:p>
        </p:txBody>
      </p:sp>
      <p:sp>
        <p:nvSpPr>
          <p:cNvPr id="183" name="Sarah Nasciemento et Monique Poublanc"/>
          <p:cNvSpPr txBox="1"/>
          <p:nvPr/>
        </p:nvSpPr>
        <p:spPr>
          <a:xfrm>
            <a:off x="3081895" y="11907245"/>
            <a:ext cx="9163881" cy="14466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Sarah Nasciemento et Monique Poublanc</a:t>
            </a:r>
          </a:p>
        </p:txBody>
      </p:sp>
      <p:sp>
        <p:nvSpPr>
          <p:cNvPr id="184" name="(devoirs accompagnés)"/>
          <p:cNvSpPr txBox="1"/>
          <p:nvPr/>
        </p:nvSpPr>
        <p:spPr>
          <a:xfrm>
            <a:off x="13163379" y="12106475"/>
            <a:ext cx="7750970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(devoirs accompagnés)</a:t>
            </a:r>
          </a:p>
        </p:txBody>
      </p:sp>
      <p:sp>
        <p:nvSpPr>
          <p:cNvPr id="185" name="(18 périodes)"/>
          <p:cNvSpPr txBox="1"/>
          <p:nvPr/>
        </p:nvSpPr>
        <p:spPr>
          <a:xfrm>
            <a:off x="13290559" y="2601331"/>
            <a:ext cx="4857751" cy="673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(18 périodes)</a:t>
            </a:r>
          </a:p>
        </p:txBody>
      </p:sp>
      <p:sp>
        <p:nvSpPr>
          <p:cNvPr id="186" name="Corinne Favre"/>
          <p:cNvSpPr txBox="1"/>
          <p:nvPr/>
        </p:nvSpPr>
        <p:spPr>
          <a:xfrm>
            <a:off x="3001591" y="2308276"/>
            <a:ext cx="6179345" cy="10358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6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Corinne Favre</a:t>
            </a:r>
          </a:p>
        </p:txBody>
      </p:sp>
      <p:sp>
        <p:nvSpPr>
          <p:cNvPr id="187" name="Naïla Baggiolini"/>
          <p:cNvSpPr txBox="1"/>
          <p:nvPr/>
        </p:nvSpPr>
        <p:spPr>
          <a:xfrm>
            <a:off x="3020046" y="5890279"/>
            <a:ext cx="6447235" cy="10715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Naïla Baggiolini</a:t>
            </a:r>
          </a:p>
        </p:txBody>
      </p:sp>
      <p:sp>
        <p:nvSpPr>
          <p:cNvPr id="188" name="(enseignante spécialisée)"/>
          <p:cNvSpPr txBox="1"/>
          <p:nvPr/>
        </p:nvSpPr>
        <p:spPr>
          <a:xfrm>
            <a:off x="13255040" y="6089510"/>
            <a:ext cx="8050248" cy="673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(enseignante spécialisée)</a:t>
            </a:r>
          </a:p>
        </p:txBody>
      </p:sp>
      <p:sp>
        <p:nvSpPr>
          <p:cNvPr id="189" name="Corinne Baud"/>
          <p:cNvSpPr txBox="1"/>
          <p:nvPr/>
        </p:nvSpPr>
        <p:spPr>
          <a:xfrm>
            <a:off x="3116084" y="9695865"/>
            <a:ext cx="6866781" cy="12268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563222" indent="-563222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Corinne Baud</a:t>
            </a:r>
          </a:p>
        </p:txBody>
      </p:sp>
      <p:sp>
        <p:nvSpPr>
          <p:cNvPr id="190" name="(enseignante d'appui)"/>
          <p:cNvSpPr txBox="1"/>
          <p:nvPr/>
        </p:nvSpPr>
        <p:spPr>
          <a:xfrm>
            <a:off x="13170268" y="9985435"/>
            <a:ext cx="7750970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(enseignante d'appui)</a:t>
            </a:r>
          </a:p>
        </p:txBody>
      </p:sp>
      <p:sp>
        <p:nvSpPr>
          <p:cNvPr id="191" name="Valérie Depardieu FO"/>
          <p:cNvSpPr txBox="1"/>
          <p:nvPr/>
        </p:nvSpPr>
        <p:spPr>
          <a:xfrm>
            <a:off x="3076816" y="7799422"/>
            <a:ext cx="7211258" cy="1071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Valérie Depardieu FO</a:t>
            </a:r>
          </a:p>
        </p:txBody>
      </p:sp>
      <p:sp>
        <p:nvSpPr>
          <p:cNvPr id="192" name="(aide à l’intégration ASI)"/>
          <p:cNvSpPr txBox="1"/>
          <p:nvPr/>
        </p:nvSpPr>
        <p:spPr>
          <a:xfrm>
            <a:off x="13226460" y="8903432"/>
            <a:ext cx="8310607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(aide à l’intégration ASI)</a:t>
            </a:r>
          </a:p>
        </p:txBody>
      </p:sp>
      <p:sp>
        <p:nvSpPr>
          <p:cNvPr id="193" name="Jessica Guichard"/>
          <p:cNvSpPr txBox="1"/>
          <p:nvPr/>
        </p:nvSpPr>
        <p:spPr>
          <a:xfrm>
            <a:off x="3109957" y="8704202"/>
            <a:ext cx="6447235" cy="1071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Jessica Guichard</a:t>
            </a:r>
          </a:p>
        </p:txBody>
      </p:sp>
      <p:sp>
        <p:nvSpPr>
          <p:cNvPr id="194" name="Anne Gander PE"/>
          <p:cNvSpPr txBox="1"/>
          <p:nvPr/>
        </p:nvSpPr>
        <p:spPr>
          <a:xfrm>
            <a:off x="3032746" y="6878893"/>
            <a:ext cx="6447235" cy="1071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08450" indent="-608450" algn="l" defTabSz="584200">
              <a:lnSpc>
                <a:spcPct val="100000"/>
              </a:lnSpc>
              <a:spcBef>
                <a:spcPts val="4200"/>
              </a:spcBef>
              <a:buSzPct val="60000"/>
              <a:buBlip>
                <a:blip r:embed="rId2"/>
              </a:buBlip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Anne Gander PE</a:t>
            </a:r>
          </a:p>
        </p:txBody>
      </p:sp>
      <p:sp>
        <p:nvSpPr>
          <p:cNvPr id="195" name="(enseignante spécialisée)"/>
          <p:cNvSpPr txBox="1"/>
          <p:nvPr/>
        </p:nvSpPr>
        <p:spPr>
          <a:xfrm>
            <a:off x="13255040" y="7969757"/>
            <a:ext cx="8050248" cy="6731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(enseignante spécialisée)</a:t>
            </a:r>
          </a:p>
        </p:txBody>
      </p:sp>
      <p:sp>
        <p:nvSpPr>
          <p:cNvPr id="196" name="(enseignante spécialisée)"/>
          <p:cNvSpPr txBox="1"/>
          <p:nvPr/>
        </p:nvSpPr>
        <p:spPr>
          <a:xfrm>
            <a:off x="13255040" y="6995776"/>
            <a:ext cx="8050248" cy="673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12700" dir="162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l" defTabSz="584200">
              <a:lnSpc>
                <a:spcPct val="100000"/>
              </a:lnSpc>
              <a:spcBef>
                <a:spcPts val="4200"/>
              </a:spcBef>
              <a:tabLst/>
              <a:defRPr spc="0" sz="45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(enseignante spécialisée)</a:t>
            </a:r>
          </a:p>
        </p:txBody>
      </p:sp>
      <p:pic>
        <p:nvPicPr>
          <p:cNvPr id="197" name="teacher-1013890_640.jpg" descr="teacher-1013890_640.jpg"/>
          <p:cNvPicPr>
            <a:picLocks noChangeAspect="1"/>
          </p:cNvPicPr>
          <p:nvPr/>
        </p:nvPicPr>
        <p:blipFill>
          <a:blip r:embed="rId3">
            <a:extLst/>
          </a:blip>
          <a:srcRect l="29687" t="4546" r="22564" b="5386"/>
          <a:stretch>
            <a:fillRect/>
          </a:stretch>
        </p:blipFill>
        <p:spPr>
          <a:xfrm>
            <a:off x="21651263" y="3125991"/>
            <a:ext cx="2258725" cy="4260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01" h="21584" fill="norm" stroke="1" extrusionOk="0">
                <a:moveTo>
                  <a:pt x="12447" y="3"/>
                </a:moveTo>
                <a:cubicBezTo>
                  <a:pt x="12330" y="7"/>
                  <a:pt x="12173" y="19"/>
                  <a:pt x="11969" y="33"/>
                </a:cubicBezTo>
                <a:cubicBezTo>
                  <a:pt x="11479" y="67"/>
                  <a:pt x="9022" y="207"/>
                  <a:pt x="6511" y="346"/>
                </a:cubicBezTo>
                <a:cubicBezTo>
                  <a:pt x="4001" y="486"/>
                  <a:pt x="1762" y="624"/>
                  <a:pt x="1536" y="650"/>
                </a:cubicBezTo>
                <a:cubicBezTo>
                  <a:pt x="1148" y="695"/>
                  <a:pt x="1124" y="746"/>
                  <a:pt x="1124" y="1547"/>
                </a:cubicBezTo>
                <a:lnTo>
                  <a:pt x="1124" y="2397"/>
                </a:lnTo>
                <a:lnTo>
                  <a:pt x="2207" y="2327"/>
                </a:lnTo>
                <a:cubicBezTo>
                  <a:pt x="3183" y="2265"/>
                  <a:pt x="3306" y="2279"/>
                  <a:pt x="3490" y="2466"/>
                </a:cubicBezTo>
                <a:cubicBezTo>
                  <a:pt x="3648" y="2626"/>
                  <a:pt x="3626" y="2743"/>
                  <a:pt x="3390" y="2990"/>
                </a:cubicBezTo>
                <a:cubicBezTo>
                  <a:pt x="2772" y="3638"/>
                  <a:pt x="3430" y="5431"/>
                  <a:pt x="4554" y="6155"/>
                </a:cubicBezTo>
                <a:cubicBezTo>
                  <a:pt x="4819" y="6326"/>
                  <a:pt x="5473" y="6616"/>
                  <a:pt x="6003" y="6800"/>
                </a:cubicBezTo>
                <a:cubicBezTo>
                  <a:pt x="6534" y="6984"/>
                  <a:pt x="6967" y="7176"/>
                  <a:pt x="6967" y="7227"/>
                </a:cubicBezTo>
                <a:cubicBezTo>
                  <a:pt x="6967" y="7277"/>
                  <a:pt x="6628" y="7465"/>
                  <a:pt x="6211" y="7645"/>
                </a:cubicBezTo>
                <a:cubicBezTo>
                  <a:pt x="5609" y="7904"/>
                  <a:pt x="5240" y="8217"/>
                  <a:pt x="4405" y="9173"/>
                </a:cubicBezTo>
                <a:cubicBezTo>
                  <a:pt x="3237" y="10510"/>
                  <a:pt x="2327" y="11324"/>
                  <a:pt x="1295" y="11961"/>
                </a:cubicBezTo>
                <a:cubicBezTo>
                  <a:pt x="-69" y="12803"/>
                  <a:pt x="-490" y="14463"/>
                  <a:pt x="690" y="14344"/>
                </a:cubicBezTo>
                <a:cubicBezTo>
                  <a:pt x="1140" y="14298"/>
                  <a:pt x="1673" y="13710"/>
                  <a:pt x="1673" y="13260"/>
                </a:cubicBezTo>
                <a:cubicBezTo>
                  <a:pt x="1673" y="13030"/>
                  <a:pt x="1800" y="12841"/>
                  <a:pt x="2036" y="12725"/>
                </a:cubicBezTo>
                <a:cubicBezTo>
                  <a:pt x="2237" y="12627"/>
                  <a:pt x="2403" y="12495"/>
                  <a:pt x="2403" y="12434"/>
                </a:cubicBezTo>
                <a:cubicBezTo>
                  <a:pt x="2403" y="12373"/>
                  <a:pt x="2985" y="12011"/>
                  <a:pt x="3697" y="11632"/>
                </a:cubicBezTo>
                <a:cubicBezTo>
                  <a:pt x="4410" y="11252"/>
                  <a:pt x="5238" y="10707"/>
                  <a:pt x="5540" y="10421"/>
                </a:cubicBezTo>
                <a:cubicBezTo>
                  <a:pt x="5842" y="10135"/>
                  <a:pt x="6165" y="9926"/>
                  <a:pt x="6256" y="9957"/>
                </a:cubicBezTo>
                <a:cubicBezTo>
                  <a:pt x="6471" y="10029"/>
                  <a:pt x="6465" y="11250"/>
                  <a:pt x="6233" y="14249"/>
                </a:cubicBezTo>
                <a:cubicBezTo>
                  <a:pt x="5954" y="17869"/>
                  <a:pt x="5724" y="18486"/>
                  <a:pt x="4391" y="19195"/>
                </a:cubicBezTo>
                <a:cubicBezTo>
                  <a:pt x="3422" y="19711"/>
                  <a:pt x="3134" y="20032"/>
                  <a:pt x="3134" y="20601"/>
                </a:cubicBezTo>
                <a:cubicBezTo>
                  <a:pt x="3134" y="20935"/>
                  <a:pt x="3214" y="21011"/>
                  <a:pt x="3716" y="21152"/>
                </a:cubicBezTo>
                <a:cubicBezTo>
                  <a:pt x="4475" y="21364"/>
                  <a:pt x="5724" y="21287"/>
                  <a:pt x="6949" y="20950"/>
                </a:cubicBezTo>
                <a:cubicBezTo>
                  <a:pt x="8117" y="20629"/>
                  <a:pt x="8281" y="20631"/>
                  <a:pt x="9040" y="20993"/>
                </a:cubicBezTo>
                <a:cubicBezTo>
                  <a:pt x="9383" y="21156"/>
                  <a:pt x="9940" y="21355"/>
                  <a:pt x="10278" y="21435"/>
                </a:cubicBezTo>
                <a:cubicBezTo>
                  <a:pt x="10617" y="21515"/>
                  <a:pt x="11107" y="21582"/>
                  <a:pt x="11368" y="21584"/>
                </a:cubicBezTo>
                <a:cubicBezTo>
                  <a:pt x="12007" y="21589"/>
                  <a:pt x="13039" y="21197"/>
                  <a:pt x="13193" y="20892"/>
                </a:cubicBezTo>
                <a:cubicBezTo>
                  <a:pt x="13261" y="20757"/>
                  <a:pt x="13277" y="19911"/>
                  <a:pt x="13226" y="19012"/>
                </a:cubicBezTo>
                <a:cubicBezTo>
                  <a:pt x="13147" y="17618"/>
                  <a:pt x="13203" y="17082"/>
                  <a:pt x="13619" y="15349"/>
                </a:cubicBezTo>
                <a:cubicBezTo>
                  <a:pt x="14160" y="13095"/>
                  <a:pt x="14144" y="12825"/>
                  <a:pt x="13356" y="11433"/>
                </a:cubicBezTo>
                <a:cubicBezTo>
                  <a:pt x="12784" y="10422"/>
                  <a:pt x="12364" y="9101"/>
                  <a:pt x="12514" y="8777"/>
                </a:cubicBezTo>
                <a:cubicBezTo>
                  <a:pt x="12605" y="8581"/>
                  <a:pt x="13881" y="7928"/>
                  <a:pt x="17193" y="6388"/>
                </a:cubicBezTo>
                <a:lnTo>
                  <a:pt x="18380" y="5837"/>
                </a:lnTo>
                <a:lnTo>
                  <a:pt x="19021" y="6229"/>
                </a:lnTo>
                <a:cubicBezTo>
                  <a:pt x="19534" y="6543"/>
                  <a:pt x="19735" y="6604"/>
                  <a:pt x="20033" y="6539"/>
                </a:cubicBezTo>
                <a:cubicBezTo>
                  <a:pt x="20635" y="6408"/>
                  <a:pt x="20905" y="6177"/>
                  <a:pt x="20693" y="5972"/>
                </a:cubicBezTo>
                <a:cubicBezTo>
                  <a:pt x="20562" y="5845"/>
                  <a:pt x="20574" y="5750"/>
                  <a:pt x="20745" y="5644"/>
                </a:cubicBezTo>
                <a:cubicBezTo>
                  <a:pt x="20974" y="5502"/>
                  <a:pt x="21092" y="5367"/>
                  <a:pt x="21101" y="5210"/>
                </a:cubicBezTo>
                <a:cubicBezTo>
                  <a:pt x="21110" y="5053"/>
                  <a:pt x="21009" y="4875"/>
                  <a:pt x="20801" y="4651"/>
                </a:cubicBezTo>
                <a:cubicBezTo>
                  <a:pt x="20271" y="4083"/>
                  <a:pt x="19607" y="3871"/>
                  <a:pt x="18843" y="4028"/>
                </a:cubicBezTo>
                <a:cubicBezTo>
                  <a:pt x="18319" y="4135"/>
                  <a:pt x="18258" y="4119"/>
                  <a:pt x="17675" y="3750"/>
                </a:cubicBezTo>
                <a:cubicBezTo>
                  <a:pt x="17336" y="3536"/>
                  <a:pt x="16617" y="3029"/>
                  <a:pt x="16077" y="2624"/>
                </a:cubicBezTo>
                <a:cubicBezTo>
                  <a:pt x="15537" y="2219"/>
                  <a:pt x="14977" y="1886"/>
                  <a:pt x="14831" y="1885"/>
                </a:cubicBezTo>
                <a:cubicBezTo>
                  <a:pt x="14686" y="1883"/>
                  <a:pt x="14349" y="1996"/>
                  <a:pt x="14082" y="2134"/>
                </a:cubicBezTo>
                <a:cubicBezTo>
                  <a:pt x="13875" y="2242"/>
                  <a:pt x="13714" y="2294"/>
                  <a:pt x="13578" y="2293"/>
                </a:cubicBezTo>
                <a:cubicBezTo>
                  <a:pt x="13644" y="2322"/>
                  <a:pt x="13705" y="2359"/>
                  <a:pt x="13756" y="2411"/>
                </a:cubicBezTo>
                <a:cubicBezTo>
                  <a:pt x="13871" y="2529"/>
                  <a:pt x="14435" y="2958"/>
                  <a:pt x="15006" y="3366"/>
                </a:cubicBezTo>
                <a:cubicBezTo>
                  <a:pt x="16409" y="4371"/>
                  <a:pt x="16504" y="4483"/>
                  <a:pt x="16274" y="4812"/>
                </a:cubicBezTo>
                <a:cubicBezTo>
                  <a:pt x="16170" y="4960"/>
                  <a:pt x="16111" y="5174"/>
                  <a:pt x="16140" y="5286"/>
                </a:cubicBezTo>
                <a:cubicBezTo>
                  <a:pt x="16180" y="5442"/>
                  <a:pt x="15949" y="5566"/>
                  <a:pt x="15184" y="5811"/>
                </a:cubicBezTo>
                <a:cubicBezTo>
                  <a:pt x="14200" y="6126"/>
                  <a:pt x="13045" y="6517"/>
                  <a:pt x="12099" y="6853"/>
                </a:cubicBezTo>
                <a:cubicBezTo>
                  <a:pt x="11394" y="7103"/>
                  <a:pt x="10241" y="7175"/>
                  <a:pt x="9800" y="6997"/>
                </a:cubicBezTo>
                <a:cubicBezTo>
                  <a:pt x="9448" y="6855"/>
                  <a:pt x="9464" y="6837"/>
                  <a:pt x="10286" y="6444"/>
                </a:cubicBezTo>
                <a:cubicBezTo>
                  <a:pt x="11266" y="5977"/>
                  <a:pt x="11681" y="5446"/>
                  <a:pt x="11843" y="4446"/>
                </a:cubicBezTo>
                <a:cubicBezTo>
                  <a:pt x="11992" y="3523"/>
                  <a:pt x="11667" y="2883"/>
                  <a:pt x="10772" y="2331"/>
                </a:cubicBezTo>
                <a:cubicBezTo>
                  <a:pt x="10185" y="1970"/>
                  <a:pt x="10096" y="1870"/>
                  <a:pt x="10327" y="1822"/>
                </a:cubicBezTo>
                <a:cubicBezTo>
                  <a:pt x="10484" y="1789"/>
                  <a:pt x="10994" y="1476"/>
                  <a:pt x="11454" y="1127"/>
                </a:cubicBezTo>
                <a:cubicBezTo>
                  <a:pt x="12337" y="455"/>
                  <a:pt x="12626" y="404"/>
                  <a:pt x="12629" y="921"/>
                </a:cubicBezTo>
                <a:cubicBezTo>
                  <a:pt x="12630" y="1095"/>
                  <a:pt x="12683" y="1476"/>
                  <a:pt x="12748" y="1766"/>
                </a:cubicBezTo>
                <a:cubicBezTo>
                  <a:pt x="12848" y="2217"/>
                  <a:pt x="12916" y="2286"/>
                  <a:pt x="13207" y="2244"/>
                </a:cubicBezTo>
                <a:cubicBezTo>
                  <a:pt x="13269" y="2236"/>
                  <a:pt x="13326" y="2236"/>
                  <a:pt x="13382" y="2240"/>
                </a:cubicBezTo>
                <a:cubicBezTo>
                  <a:pt x="13227" y="2148"/>
                  <a:pt x="13110" y="1934"/>
                  <a:pt x="12992" y="1571"/>
                </a:cubicBezTo>
                <a:cubicBezTo>
                  <a:pt x="12898" y="1279"/>
                  <a:pt x="12748" y="877"/>
                  <a:pt x="12659" y="680"/>
                </a:cubicBezTo>
                <a:cubicBezTo>
                  <a:pt x="12557" y="456"/>
                  <a:pt x="12564" y="258"/>
                  <a:pt x="12677" y="147"/>
                </a:cubicBezTo>
                <a:cubicBezTo>
                  <a:pt x="12802" y="26"/>
                  <a:pt x="12801" y="-11"/>
                  <a:pt x="12447" y="3"/>
                </a:cubicBezTo>
                <a:close/>
                <a:moveTo>
                  <a:pt x="9744" y="14286"/>
                </a:moveTo>
                <a:cubicBezTo>
                  <a:pt x="9807" y="14276"/>
                  <a:pt x="9888" y="14315"/>
                  <a:pt x="10034" y="14394"/>
                </a:cubicBezTo>
                <a:cubicBezTo>
                  <a:pt x="10466" y="14628"/>
                  <a:pt x="10787" y="18384"/>
                  <a:pt x="10434" y="19069"/>
                </a:cubicBezTo>
                <a:cubicBezTo>
                  <a:pt x="10151" y="19618"/>
                  <a:pt x="9851" y="19711"/>
                  <a:pt x="8795" y="19569"/>
                </a:cubicBezTo>
                <a:lnTo>
                  <a:pt x="7972" y="19459"/>
                </a:lnTo>
                <a:lnTo>
                  <a:pt x="7994" y="18914"/>
                </a:lnTo>
                <a:cubicBezTo>
                  <a:pt x="8006" y="18614"/>
                  <a:pt x="8187" y="17945"/>
                  <a:pt x="8399" y="17428"/>
                </a:cubicBezTo>
                <a:cubicBezTo>
                  <a:pt x="8610" y="16911"/>
                  <a:pt x="8920" y="16087"/>
                  <a:pt x="9088" y="15596"/>
                </a:cubicBezTo>
                <a:cubicBezTo>
                  <a:pt x="9256" y="15106"/>
                  <a:pt x="9469" y="14596"/>
                  <a:pt x="9559" y="14464"/>
                </a:cubicBezTo>
                <a:cubicBezTo>
                  <a:pt x="9637" y="14352"/>
                  <a:pt x="9682" y="14295"/>
                  <a:pt x="9744" y="1428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5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click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7"/>
      <p:bldP build="whole" bldLvl="1" animBg="1" rev="0" advAuto="0" spid="176" grpId="3"/>
      <p:bldP build="whole" bldLvl="1" animBg="1" rev="0" advAuto="0" spid="178" grpId="6"/>
      <p:bldP build="whole" bldLvl="1" animBg="1" rev="0" advAuto="0" spid="185" grpId="2"/>
      <p:bldP build="whole" bldLvl="1" animBg="1" rev="0" advAuto="0" spid="195" grpId="14"/>
      <p:bldP build="whole" bldLvl="1" animBg="1" rev="0" advAuto="0" spid="193" grpId="15"/>
      <p:bldP build="whole" bldLvl="1" animBg="1" rev="0" advAuto="0" spid="175" grpId="4"/>
      <p:bldP build="whole" bldLvl="1" animBg="1" rev="0" advAuto="0" spid="191" grpId="13"/>
      <p:bldP build="whole" bldLvl="1" animBg="1" rev="0" advAuto="0" spid="184" grpId="22"/>
      <p:bldP build="whole" bldLvl="1" animBg="1" rev="0" advAuto="0" spid="183" grpId="21"/>
      <p:bldP build="whole" bldLvl="1" animBg="1" rev="0" advAuto="0" spid="190" grpId="18"/>
      <p:bldP build="whole" bldLvl="1" animBg="1" rev="0" advAuto="0" spid="196" grpId="12"/>
      <p:bldP build="p" bldLvl="5" animBg="1" rev="0" advAuto="0" spid="186" grpId="1"/>
      <p:bldP build="whole" bldLvl="1" animBg="1" rev="0" advAuto="0" spid="188" grpId="10"/>
      <p:bldP build="whole" bldLvl="1" animBg="1" rev="0" advAuto="0" spid="187" grpId="9"/>
      <p:bldP build="whole" bldLvl="1" animBg="1" rev="0" advAuto="0" spid="192" grpId="16"/>
      <p:bldP build="whole" bldLvl="1" animBg="1" rev="0" advAuto="0" spid="182" grpId="20"/>
      <p:bldP build="whole" bldLvl="1" animBg="1" rev="0" advAuto="0" spid="194" grpId="11"/>
      <p:bldP build="whole" bldLvl="1" animBg="1" rev="0" advAuto="0" spid="180" grpId="8"/>
      <p:bldP build="whole" bldLvl="1" animBg="1" rev="0" advAuto="0" spid="179" grpId="7"/>
      <p:bldP build="whole" bldLvl="1" animBg="1" rev="0" advAuto="0" spid="177" grpId="5"/>
      <p:bldP build="whole" bldLvl="1" animBg="1" rev="0" advAuto="0" spid="181" grpId="19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Horaires des élèves"/>
          <p:cNvSpPr txBox="1"/>
          <p:nvPr>
            <p:ph type="title"/>
          </p:nvPr>
        </p:nvSpPr>
        <p:spPr>
          <a:xfrm>
            <a:off x="4074203" y="1548818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Horaires des élèves</a:t>
            </a:r>
          </a:p>
        </p:txBody>
      </p:sp>
      <p:sp>
        <p:nvSpPr>
          <p:cNvPr id="200" name="Après-midi -&gt; 13:20 - 15:00"/>
          <p:cNvSpPr txBox="1"/>
          <p:nvPr/>
        </p:nvSpPr>
        <p:spPr>
          <a:xfrm>
            <a:off x="4032268" y="6186629"/>
            <a:ext cx="15833174" cy="183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Après-midi -&gt; 13:20 - 15:00</a:t>
            </a:r>
          </a:p>
        </p:txBody>
      </p:sp>
      <p:sp>
        <p:nvSpPr>
          <p:cNvPr id="201" name="Matin -&gt; 8:05 - 11:40"/>
          <p:cNvSpPr txBox="1"/>
          <p:nvPr/>
        </p:nvSpPr>
        <p:spPr>
          <a:xfrm>
            <a:off x="4041033" y="4412101"/>
            <a:ext cx="16672456" cy="1906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Matin -&gt; 8:05 - 11:40</a:t>
            </a:r>
          </a:p>
        </p:txBody>
      </p:sp>
      <p:sp>
        <p:nvSpPr>
          <p:cNvPr id="202" name="À l’heure, aussi au retour de la récréation à 10:05"/>
          <p:cNvSpPr txBox="1"/>
          <p:nvPr/>
        </p:nvSpPr>
        <p:spPr>
          <a:xfrm>
            <a:off x="4032268" y="8081514"/>
            <a:ext cx="15833174" cy="1837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À l’heure, aussi au retour de la récréation à 10:05</a:t>
            </a:r>
          </a:p>
        </p:txBody>
      </p:sp>
      <p:sp>
        <p:nvSpPr>
          <p:cNvPr id="203" name="Devoirs accompagnés en classe de 15:05 à 16:00"/>
          <p:cNvSpPr txBox="1"/>
          <p:nvPr/>
        </p:nvSpPr>
        <p:spPr>
          <a:xfrm>
            <a:off x="4032268" y="9779889"/>
            <a:ext cx="15833174" cy="1837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Devoirs accompagnés en classe de 15:05 à 16:00</a:t>
            </a:r>
          </a:p>
        </p:txBody>
      </p:sp>
      <p:pic>
        <p:nvPicPr>
          <p:cNvPr id="204" name="time-1019921_640.jpg" descr="time-1019921_640.jpg"/>
          <p:cNvPicPr>
            <a:picLocks noChangeAspect="1"/>
          </p:cNvPicPr>
          <p:nvPr/>
        </p:nvPicPr>
        <p:blipFill>
          <a:blip r:embed="rId3">
            <a:extLst/>
          </a:blip>
          <a:srcRect l="28263" t="17206" r="27707" b="8851"/>
          <a:stretch>
            <a:fillRect/>
          </a:stretch>
        </p:blipFill>
        <p:spPr>
          <a:xfrm>
            <a:off x="20539795" y="2522939"/>
            <a:ext cx="1943362" cy="32636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3" h="21558" fill="norm" stroke="1" extrusionOk="0">
                <a:moveTo>
                  <a:pt x="13669" y="0"/>
                </a:moveTo>
                <a:cubicBezTo>
                  <a:pt x="12663" y="-1"/>
                  <a:pt x="11625" y="131"/>
                  <a:pt x="11063" y="354"/>
                </a:cubicBezTo>
                <a:cubicBezTo>
                  <a:pt x="10044" y="760"/>
                  <a:pt x="9677" y="1712"/>
                  <a:pt x="10091" y="2881"/>
                </a:cubicBezTo>
                <a:cubicBezTo>
                  <a:pt x="10197" y="3181"/>
                  <a:pt x="10340" y="3432"/>
                  <a:pt x="10533" y="3652"/>
                </a:cubicBezTo>
                <a:cubicBezTo>
                  <a:pt x="10535" y="3654"/>
                  <a:pt x="10536" y="3658"/>
                  <a:pt x="10538" y="3660"/>
                </a:cubicBezTo>
                <a:cubicBezTo>
                  <a:pt x="10574" y="3702"/>
                  <a:pt x="10615" y="3738"/>
                  <a:pt x="10656" y="3778"/>
                </a:cubicBezTo>
                <a:cubicBezTo>
                  <a:pt x="10853" y="3952"/>
                  <a:pt x="11094" y="4119"/>
                  <a:pt x="11343" y="4263"/>
                </a:cubicBezTo>
                <a:cubicBezTo>
                  <a:pt x="11542" y="4367"/>
                  <a:pt x="11767" y="4464"/>
                  <a:pt x="12022" y="4559"/>
                </a:cubicBezTo>
                <a:cubicBezTo>
                  <a:pt x="12305" y="4664"/>
                  <a:pt x="12417" y="4773"/>
                  <a:pt x="12386" y="4903"/>
                </a:cubicBezTo>
                <a:cubicBezTo>
                  <a:pt x="12374" y="4950"/>
                  <a:pt x="12350" y="4986"/>
                  <a:pt x="12302" y="5015"/>
                </a:cubicBezTo>
                <a:cubicBezTo>
                  <a:pt x="12251" y="5067"/>
                  <a:pt x="12123" y="5092"/>
                  <a:pt x="11829" y="5115"/>
                </a:cubicBezTo>
                <a:cubicBezTo>
                  <a:pt x="11822" y="5115"/>
                  <a:pt x="11820" y="5117"/>
                  <a:pt x="11812" y="5117"/>
                </a:cubicBezTo>
                <a:cubicBezTo>
                  <a:pt x="11616" y="5139"/>
                  <a:pt x="11372" y="5161"/>
                  <a:pt x="11006" y="5188"/>
                </a:cubicBezTo>
                <a:cubicBezTo>
                  <a:pt x="9784" y="5278"/>
                  <a:pt x="9581" y="5321"/>
                  <a:pt x="8624" y="5702"/>
                </a:cubicBezTo>
                <a:cubicBezTo>
                  <a:pt x="8034" y="5937"/>
                  <a:pt x="7485" y="6100"/>
                  <a:pt x="7363" y="6072"/>
                </a:cubicBezTo>
                <a:cubicBezTo>
                  <a:pt x="7244" y="6044"/>
                  <a:pt x="7158" y="5989"/>
                  <a:pt x="7174" y="5951"/>
                </a:cubicBezTo>
                <a:cubicBezTo>
                  <a:pt x="7250" y="5781"/>
                  <a:pt x="6946" y="5484"/>
                  <a:pt x="6469" y="5267"/>
                </a:cubicBezTo>
                <a:cubicBezTo>
                  <a:pt x="6006" y="5055"/>
                  <a:pt x="5865" y="5036"/>
                  <a:pt x="5186" y="5083"/>
                </a:cubicBezTo>
                <a:cubicBezTo>
                  <a:pt x="4021" y="5165"/>
                  <a:pt x="3576" y="5260"/>
                  <a:pt x="3421" y="5582"/>
                </a:cubicBezTo>
                <a:cubicBezTo>
                  <a:pt x="3393" y="5728"/>
                  <a:pt x="3369" y="5889"/>
                  <a:pt x="3356" y="6056"/>
                </a:cubicBezTo>
                <a:cubicBezTo>
                  <a:pt x="3376" y="6255"/>
                  <a:pt x="3525" y="6417"/>
                  <a:pt x="3934" y="6683"/>
                </a:cubicBezTo>
                <a:cubicBezTo>
                  <a:pt x="4255" y="6892"/>
                  <a:pt x="4516" y="7098"/>
                  <a:pt x="4516" y="7141"/>
                </a:cubicBezTo>
                <a:cubicBezTo>
                  <a:pt x="4516" y="7271"/>
                  <a:pt x="4183" y="7392"/>
                  <a:pt x="3640" y="7459"/>
                </a:cubicBezTo>
                <a:cubicBezTo>
                  <a:pt x="3359" y="7493"/>
                  <a:pt x="2974" y="7579"/>
                  <a:pt x="2786" y="7650"/>
                </a:cubicBezTo>
                <a:cubicBezTo>
                  <a:pt x="2437" y="7782"/>
                  <a:pt x="1942" y="7745"/>
                  <a:pt x="2094" y="7597"/>
                </a:cubicBezTo>
                <a:cubicBezTo>
                  <a:pt x="2140" y="7553"/>
                  <a:pt x="2113" y="7495"/>
                  <a:pt x="2033" y="7464"/>
                </a:cubicBezTo>
                <a:cubicBezTo>
                  <a:pt x="1993" y="7470"/>
                  <a:pt x="1960" y="7479"/>
                  <a:pt x="1924" y="7487"/>
                </a:cubicBezTo>
                <a:cubicBezTo>
                  <a:pt x="1921" y="7498"/>
                  <a:pt x="1914" y="7503"/>
                  <a:pt x="1919" y="7519"/>
                </a:cubicBezTo>
                <a:cubicBezTo>
                  <a:pt x="1945" y="7592"/>
                  <a:pt x="1834" y="7626"/>
                  <a:pt x="1626" y="7613"/>
                </a:cubicBezTo>
                <a:cubicBezTo>
                  <a:pt x="1233" y="7588"/>
                  <a:pt x="1213" y="7655"/>
                  <a:pt x="1543" y="7873"/>
                </a:cubicBezTo>
                <a:cubicBezTo>
                  <a:pt x="1775" y="8026"/>
                  <a:pt x="1761" y="8052"/>
                  <a:pt x="1267" y="8360"/>
                </a:cubicBezTo>
                <a:cubicBezTo>
                  <a:pt x="433" y="8881"/>
                  <a:pt x="101" y="9364"/>
                  <a:pt x="14" y="10195"/>
                </a:cubicBezTo>
                <a:cubicBezTo>
                  <a:pt x="-149" y="11763"/>
                  <a:pt x="1081" y="12925"/>
                  <a:pt x="3470" y="13462"/>
                </a:cubicBezTo>
                <a:cubicBezTo>
                  <a:pt x="4131" y="13610"/>
                  <a:pt x="4547" y="13643"/>
                  <a:pt x="5550" y="13619"/>
                </a:cubicBezTo>
                <a:cubicBezTo>
                  <a:pt x="6632" y="13594"/>
                  <a:pt x="6933" y="13547"/>
                  <a:pt x="7792" y="13286"/>
                </a:cubicBezTo>
                <a:cubicBezTo>
                  <a:pt x="8419" y="13096"/>
                  <a:pt x="8978" y="12845"/>
                  <a:pt x="9307" y="12605"/>
                </a:cubicBezTo>
                <a:cubicBezTo>
                  <a:pt x="9593" y="12395"/>
                  <a:pt x="9874" y="12254"/>
                  <a:pt x="9933" y="12293"/>
                </a:cubicBezTo>
                <a:cubicBezTo>
                  <a:pt x="9992" y="12331"/>
                  <a:pt x="9975" y="13013"/>
                  <a:pt x="9894" y="13808"/>
                </a:cubicBezTo>
                <a:cubicBezTo>
                  <a:pt x="9875" y="13990"/>
                  <a:pt x="9866" y="14156"/>
                  <a:pt x="9854" y="14324"/>
                </a:cubicBezTo>
                <a:cubicBezTo>
                  <a:pt x="9856" y="14665"/>
                  <a:pt x="9859" y="14947"/>
                  <a:pt x="9859" y="15339"/>
                </a:cubicBezTo>
                <a:lnTo>
                  <a:pt x="9859" y="15942"/>
                </a:lnTo>
                <a:cubicBezTo>
                  <a:pt x="9873" y="16107"/>
                  <a:pt x="9888" y="16271"/>
                  <a:pt x="9911" y="16440"/>
                </a:cubicBezTo>
                <a:cubicBezTo>
                  <a:pt x="10050" y="17446"/>
                  <a:pt x="10041" y="17695"/>
                  <a:pt x="9854" y="18070"/>
                </a:cubicBezTo>
                <a:cubicBezTo>
                  <a:pt x="9582" y="18619"/>
                  <a:pt x="9454" y="18684"/>
                  <a:pt x="8295" y="18857"/>
                </a:cubicBezTo>
                <a:cubicBezTo>
                  <a:pt x="7785" y="18933"/>
                  <a:pt x="7269" y="19041"/>
                  <a:pt x="7148" y="19098"/>
                </a:cubicBezTo>
                <a:cubicBezTo>
                  <a:pt x="7027" y="19155"/>
                  <a:pt x="6654" y="19277"/>
                  <a:pt x="6316" y="19371"/>
                </a:cubicBezTo>
                <a:cubicBezTo>
                  <a:pt x="5682" y="19547"/>
                  <a:pt x="5375" y="19874"/>
                  <a:pt x="5677" y="20055"/>
                </a:cubicBezTo>
                <a:cubicBezTo>
                  <a:pt x="5762" y="20106"/>
                  <a:pt x="5834" y="20229"/>
                  <a:pt x="5834" y="20328"/>
                </a:cubicBezTo>
                <a:cubicBezTo>
                  <a:pt x="5834" y="20448"/>
                  <a:pt x="5989" y="20545"/>
                  <a:pt x="6307" y="20624"/>
                </a:cubicBezTo>
                <a:cubicBezTo>
                  <a:pt x="6569" y="20688"/>
                  <a:pt x="6991" y="20798"/>
                  <a:pt x="7244" y="20865"/>
                </a:cubicBezTo>
                <a:cubicBezTo>
                  <a:pt x="7498" y="20932"/>
                  <a:pt x="7765" y="20988"/>
                  <a:pt x="7840" y="20988"/>
                </a:cubicBezTo>
                <a:cubicBezTo>
                  <a:pt x="7915" y="20988"/>
                  <a:pt x="8298" y="21086"/>
                  <a:pt x="8694" y="21206"/>
                </a:cubicBezTo>
                <a:cubicBezTo>
                  <a:pt x="9183" y="21354"/>
                  <a:pt x="9675" y="21428"/>
                  <a:pt x="10222" y="21434"/>
                </a:cubicBezTo>
                <a:cubicBezTo>
                  <a:pt x="10665" y="21438"/>
                  <a:pt x="11353" y="21471"/>
                  <a:pt x="11755" y="21510"/>
                </a:cubicBezTo>
                <a:cubicBezTo>
                  <a:pt x="12677" y="21599"/>
                  <a:pt x="15157" y="21560"/>
                  <a:pt x="16874" y="21429"/>
                </a:cubicBezTo>
                <a:cubicBezTo>
                  <a:pt x="18254" y="21323"/>
                  <a:pt x="19422" y="21045"/>
                  <a:pt x="20119" y="20658"/>
                </a:cubicBezTo>
                <a:cubicBezTo>
                  <a:pt x="20611" y="20385"/>
                  <a:pt x="20498" y="20011"/>
                  <a:pt x="19786" y="19575"/>
                </a:cubicBezTo>
                <a:cubicBezTo>
                  <a:pt x="19220" y="19228"/>
                  <a:pt x="18016" y="18935"/>
                  <a:pt x="17728" y="19074"/>
                </a:cubicBezTo>
                <a:cubicBezTo>
                  <a:pt x="17635" y="19120"/>
                  <a:pt x="17522" y="19121"/>
                  <a:pt x="17479" y="19080"/>
                </a:cubicBezTo>
                <a:cubicBezTo>
                  <a:pt x="17436" y="19038"/>
                  <a:pt x="17419" y="18431"/>
                  <a:pt x="17409" y="17677"/>
                </a:cubicBezTo>
                <a:cubicBezTo>
                  <a:pt x="17408" y="17655"/>
                  <a:pt x="17409" y="17640"/>
                  <a:pt x="17409" y="17617"/>
                </a:cubicBezTo>
                <a:cubicBezTo>
                  <a:pt x="17392" y="16271"/>
                  <a:pt x="17418" y="14341"/>
                  <a:pt x="17496" y="13152"/>
                </a:cubicBezTo>
                <a:cubicBezTo>
                  <a:pt x="17521" y="12777"/>
                  <a:pt x="17547" y="12633"/>
                  <a:pt x="17571" y="12403"/>
                </a:cubicBezTo>
                <a:cubicBezTo>
                  <a:pt x="17577" y="12274"/>
                  <a:pt x="17577" y="12186"/>
                  <a:pt x="17584" y="12057"/>
                </a:cubicBezTo>
                <a:cubicBezTo>
                  <a:pt x="17596" y="11809"/>
                  <a:pt x="17615" y="11693"/>
                  <a:pt x="17684" y="11629"/>
                </a:cubicBezTo>
                <a:cubicBezTo>
                  <a:pt x="17718" y="11551"/>
                  <a:pt x="17754" y="11508"/>
                  <a:pt x="17803" y="11514"/>
                </a:cubicBezTo>
                <a:cubicBezTo>
                  <a:pt x="18046" y="11545"/>
                  <a:pt x="18262" y="11496"/>
                  <a:pt x="18499" y="11370"/>
                </a:cubicBezTo>
                <a:cubicBezTo>
                  <a:pt x="18555" y="11341"/>
                  <a:pt x="18613" y="11310"/>
                  <a:pt x="18670" y="11275"/>
                </a:cubicBezTo>
                <a:cubicBezTo>
                  <a:pt x="18764" y="11212"/>
                  <a:pt x="18860" y="11136"/>
                  <a:pt x="18968" y="11045"/>
                </a:cubicBezTo>
                <a:cubicBezTo>
                  <a:pt x="19224" y="10827"/>
                  <a:pt x="19436" y="10616"/>
                  <a:pt x="19436" y="10573"/>
                </a:cubicBezTo>
                <a:cubicBezTo>
                  <a:pt x="19436" y="10530"/>
                  <a:pt x="19604" y="10375"/>
                  <a:pt x="19808" y="10229"/>
                </a:cubicBezTo>
                <a:cubicBezTo>
                  <a:pt x="20154" y="9983"/>
                  <a:pt x="20695" y="9336"/>
                  <a:pt x="21052" y="8782"/>
                </a:cubicBezTo>
                <a:cubicBezTo>
                  <a:pt x="21086" y="8725"/>
                  <a:pt x="21117" y="8665"/>
                  <a:pt x="21148" y="8609"/>
                </a:cubicBezTo>
                <a:cubicBezTo>
                  <a:pt x="21228" y="8475"/>
                  <a:pt x="21303" y="8343"/>
                  <a:pt x="21345" y="8237"/>
                </a:cubicBezTo>
                <a:cubicBezTo>
                  <a:pt x="21351" y="8226"/>
                  <a:pt x="21358" y="8214"/>
                  <a:pt x="21363" y="8203"/>
                </a:cubicBezTo>
                <a:cubicBezTo>
                  <a:pt x="21420" y="8052"/>
                  <a:pt x="21451" y="7922"/>
                  <a:pt x="21442" y="7802"/>
                </a:cubicBezTo>
                <a:cubicBezTo>
                  <a:pt x="21414" y="7443"/>
                  <a:pt x="21047" y="7180"/>
                  <a:pt x="20106" y="6735"/>
                </a:cubicBezTo>
                <a:cubicBezTo>
                  <a:pt x="19535" y="6465"/>
                  <a:pt x="18808" y="6099"/>
                  <a:pt x="18486" y="5920"/>
                </a:cubicBezTo>
                <a:cubicBezTo>
                  <a:pt x="17347" y="5286"/>
                  <a:pt x="16851" y="5138"/>
                  <a:pt x="15850" y="5138"/>
                </a:cubicBezTo>
                <a:cubicBezTo>
                  <a:pt x="15181" y="5138"/>
                  <a:pt x="14884" y="5103"/>
                  <a:pt x="14737" y="4997"/>
                </a:cubicBezTo>
                <a:cubicBezTo>
                  <a:pt x="14562" y="4871"/>
                  <a:pt x="14600" y="4824"/>
                  <a:pt x="15044" y="4625"/>
                </a:cubicBezTo>
                <a:cubicBezTo>
                  <a:pt x="15106" y="4597"/>
                  <a:pt x="15156" y="4568"/>
                  <a:pt x="15215" y="4541"/>
                </a:cubicBezTo>
                <a:cubicBezTo>
                  <a:pt x="15311" y="4488"/>
                  <a:pt x="15425" y="4434"/>
                  <a:pt x="15561" y="4373"/>
                </a:cubicBezTo>
                <a:cubicBezTo>
                  <a:pt x="15586" y="4361"/>
                  <a:pt x="15606" y="4348"/>
                  <a:pt x="15631" y="4336"/>
                </a:cubicBezTo>
                <a:cubicBezTo>
                  <a:pt x="16727" y="3757"/>
                  <a:pt x="17085" y="3219"/>
                  <a:pt x="17198" y="2145"/>
                </a:cubicBezTo>
                <a:cubicBezTo>
                  <a:pt x="17204" y="2094"/>
                  <a:pt x="17207" y="2066"/>
                  <a:pt x="17211" y="2021"/>
                </a:cubicBezTo>
                <a:cubicBezTo>
                  <a:pt x="17220" y="1882"/>
                  <a:pt x="17225" y="1744"/>
                  <a:pt x="17225" y="1644"/>
                </a:cubicBezTo>
                <a:cubicBezTo>
                  <a:pt x="17225" y="1556"/>
                  <a:pt x="17220" y="1496"/>
                  <a:pt x="17211" y="1429"/>
                </a:cubicBezTo>
                <a:cubicBezTo>
                  <a:pt x="17211" y="1428"/>
                  <a:pt x="17207" y="1427"/>
                  <a:pt x="17207" y="1426"/>
                </a:cubicBezTo>
                <a:cubicBezTo>
                  <a:pt x="17166" y="1261"/>
                  <a:pt x="17073" y="1128"/>
                  <a:pt x="16901" y="918"/>
                </a:cubicBezTo>
                <a:cubicBezTo>
                  <a:pt x="16442" y="357"/>
                  <a:pt x="16001" y="187"/>
                  <a:pt x="14645" y="47"/>
                </a:cubicBezTo>
                <a:cubicBezTo>
                  <a:pt x="14335" y="16"/>
                  <a:pt x="14004" y="1"/>
                  <a:pt x="13669" y="0"/>
                </a:cubicBezTo>
                <a:close/>
                <a:moveTo>
                  <a:pt x="10450" y="6871"/>
                </a:moveTo>
                <a:cubicBezTo>
                  <a:pt x="10508" y="6870"/>
                  <a:pt x="10550" y="6878"/>
                  <a:pt x="10573" y="6892"/>
                </a:cubicBezTo>
                <a:cubicBezTo>
                  <a:pt x="10665" y="6947"/>
                  <a:pt x="10651" y="7307"/>
                  <a:pt x="10529" y="7917"/>
                </a:cubicBezTo>
                <a:cubicBezTo>
                  <a:pt x="10425" y="8435"/>
                  <a:pt x="10289" y="8895"/>
                  <a:pt x="10227" y="8934"/>
                </a:cubicBezTo>
                <a:cubicBezTo>
                  <a:pt x="10164" y="8974"/>
                  <a:pt x="9959" y="8874"/>
                  <a:pt x="9776" y="8714"/>
                </a:cubicBezTo>
                <a:cubicBezTo>
                  <a:pt x="9592" y="8554"/>
                  <a:pt x="9217" y="8279"/>
                  <a:pt x="8939" y="8103"/>
                </a:cubicBezTo>
                <a:cubicBezTo>
                  <a:pt x="8825" y="8031"/>
                  <a:pt x="8745" y="7978"/>
                  <a:pt x="8681" y="7933"/>
                </a:cubicBezTo>
                <a:cubicBezTo>
                  <a:pt x="8668" y="7951"/>
                  <a:pt x="8653" y="7969"/>
                  <a:pt x="8624" y="7980"/>
                </a:cubicBezTo>
                <a:cubicBezTo>
                  <a:pt x="8548" y="8008"/>
                  <a:pt x="8448" y="7994"/>
                  <a:pt x="8401" y="7949"/>
                </a:cubicBezTo>
                <a:cubicBezTo>
                  <a:pt x="8353" y="7903"/>
                  <a:pt x="8377" y="7843"/>
                  <a:pt x="8453" y="7815"/>
                </a:cubicBezTo>
                <a:cubicBezTo>
                  <a:pt x="8479" y="7806"/>
                  <a:pt x="8508" y="7807"/>
                  <a:pt x="8536" y="7807"/>
                </a:cubicBezTo>
                <a:cubicBezTo>
                  <a:pt x="8518" y="7756"/>
                  <a:pt x="8599" y="7732"/>
                  <a:pt x="8755" y="7681"/>
                </a:cubicBezTo>
                <a:cubicBezTo>
                  <a:pt x="9062" y="7583"/>
                  <a:pt x="9064" y="7574"/>
                  <a:pt x="8808" y="7461"/>
                </a:cubicBezTo>
                <a:cubicBezTo>
                  <a:pt x="8563" y="7354"/>
                  <a:pt x="8624" y="7317"/>
                  <a:pt x="9487" y="7073"/>
                </a:cubicBezTo>
                <a:cubicBezTo>
                  <a:pt x="9946" y="6943"/>
                  <a:pt x="10275" y="6874"/>
                  <a:pt x="10450" y="6871"/>
                </a:cubicBezTo>
                <a:close/>
                <a:moveTo>
                  <a:pt x="16603" y="7063"/>
                </a:moveTo>
                <a:cubicBezTo>
                  <a:pt x="16674" y="7020"/>
                  <a:pt x="17251" y="7168"/>
                  <a:pt x="17925" y="7403"/>
                </a:cubicBezTo>
                <a:cubicBezTo>
                  <a:pt x="19430" y="7928"/>
                  <a:pt x="19609" y="8018"/>
                  <a:pt x="19511" y="8203"/>
                </a:cubicBezTo>
                <a:cubicBezTo>
                  <a:pt x="19467" y="8285"/>
                  <a:pt x="19331" y="8683"/>
                  <a:pt x="19213" y="9084"/>
                </a:cubicBezTo>
                <a:cubicBezTo>
                  <a:pt x="19095" y="9485"/>
                  <a:pt x="18950" y="9841"/>
                  <a:pt x="18889" y="9876"/>
                </a:cubicBezTo>
                <a:cubicBezTo>
                  <a:pt x="18827" y="9910"/>
                  <a:pt x="18415" y="9833"/>
                  <a:pt x="17973" y="9705"/>
                </a:cubicBezTo>
                <a:cubicBezTo>
                  <a:pt x="17071" y="9444"/>
                  <a:pt x="17120" y="9508"/>
                  <a:pt x="16721" y="8043"/>
                </a:cubicBezTo>
                <a:cubicBezTo>
                  <a:pt x="16582" y="7532"/>
                  <a:pt x="16531" y="7106"/>
                  <a:pt x="16603" y="706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2000">
        <p15:prstTrans prst="peelOff" invX="1"/>
      </p:transition>
    </mc:Choice>
    <mc:Choice xmlns:p14="http://schemas.microsoft.com/office/powerpoint/2010/main" Requires="p14">
      <p:transition spd="slow" advClick="1" p14:dur="20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4"/>
      <p:bldP build="whole" bldLvl="1" animBg="1" rev="0" advAuto="0" spid="201" grpId="1"/>
      <p:bldP build="whole" bldLvl="1" animBg="1" rev="0" advAuto="0" spid="202" grpId="3"/>
      <p:bldP build="whole" bldLvl="1" animBg="1" rev="0" advAuto="0" spid="200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Moyens de communication"/>
          <p:cNvSpPr txBox="1"/>
          <p:nvPr>
            <p:ph type="title"/>
          </p:nvPr>
        </p:nvSpPr>
        <p:spPr>
          <a:xfrm>
            <a:off x="3289922" y="1121722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Moyens de communication</a:t>
            </a:r>
          </a:p>
        </p:txBody>
      </p:sp>
      <p:sp>
        <p:nvSpPr>
          <p:cNvPr id="207" name="Agenda"/>
          <p:cNvSpPr txBox="1"/>
          <p:nvPr/>
        </p:nvSpPr>
        <p:spPr>
          <a:xfrm>
            <a:off x="13511924" y="8542613"/>
            <a:ext cx="2825437" cy="152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Agenda</a:t>
            </a:r>
          </a:p>
        </p:txBody>
      </p:sp>
      <p:sp>
        <p:nvSpPr>
          <p:cNvPr id="208" name="iMessage"/>
          <p:cNvSpPr txBox="1"/>
          <p:nvPr/>
        </p:nvSpPr>
        <p:spPr>
          <a:xfrm>
            <a:off x="13600543" y="3495466"/>
            <a:ext cx="4093036" cy="152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iMessage</a:t>
            </a:r>
          </a:p>
        </p:txBody>
      </p:sp>
      <p:sp>
        <p:nvSpPr>
          <p:cNvPr id="209" name="Courriel  -&gt; prenom.nom@edu-vd.ch"/>
          <p:cNvSpPr txBox="1"/>
          <p:nvPr/>
        </p:nvSpPr>
        <p:spPr>
          <a:xfrm>
            <a:off x="13511924" y="10973845"/>
            <a:ext cx="9754022" cy="11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642937">
              <a:lnSpc>
                <a:spcPct val="1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Courriel  -&gt; </a:t>
            </a:r>
            <a:r>
              <a:rPr u="sng">
                <a:hlinkClick r:id="rId3" invalidUrl="" action="" tgtFrame="" tooltip="" history="1" highlightClick="0" endSnd="0"/>
              </a:rPr>
              <a:t>prenom.nom@edu-vd.ch</a:t>
            </a:r>
          </a:p>
        </p:txBody>
      </p:sp>
      <p:sp>
        <p:nvSpPr>
          <p:cNvPr id="210" name="Téléphone"/>
          <p:cNvSpPr txBox="1"/>
          <p:nvPr/>
        </p:nvSpPr>
        <p:spPr>
          <a:xfrm>
            <a:off x="13505169" y="5829406"/>
            <a:ext cx="3432319" cy="1906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Téléphone</a:t>
            </a:r>
          </a:p>
        </p:txBody>
      </p:sp>
      <p:pic>
        <p:nvPicPr>
          <p:cNvPr id="211" name="balloon-381334_640.png" descr="balloon-381334_6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06332" y="5045959"/>
            <a:ext cx="7120569" cy="5752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4"/>
      <p:bldP build="whole" bldLvl="1" animBg="1" rev="0" advAuto="0" spid="210" grpId="2"/>
      <p:bldP build="whole" bldLvl="1" animBg="1" rev="0" advAuto="0" spid="208" grpId="1"/>
      <p:bldP build="whole" bldLvl="1" animBg="1" rev="0" advAuto="0" spid="207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Annonce d’absence"/>
          <p:cNvSpPr txBox="1"/>
          <p:nvPr>
            <p:ph type="title"/>
          </p:nvPr>
        </p:nvSpPr>
        <p:spPr>
          <a:xfrm>
            <a:off x="4907844" y="1097262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Annonce d’absence</a:t>
            </a:r>
          </a:p>
        </p:txBody>
      </p:sp>
      <p:sp>
        <p:nvSpPr>
          <p:cNvPr id="214" name="iMessage -&gt; maladie (le matin ou l’après-midi)"/>
          <p:cNvSpPr txBox="1"/>
          <p:nvPr/>
        </p:nvSpPr>
        <p:spPr>
          <a:xfrm>
            <a:off x="5074319" y="4598217"/>
            <a:ext cx="15833174" cy="1837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iMessage -&gt; maladie (le matin ou l’après-midi)</a:t>
            </a:r>
          </a:p>
        </p:txBody>
      </p:sp>
      <p:sp>
        <p:nvSpPr>
          <p:cNvPr id="215" name="Regarder l’horaire pour atteindre le bon enseignant"/>
          <p:cNvSpPr txBox="1"/>
          <p:nvPr/>
        </p:nvSpPr>
        <p:spPr>
          <a:xfrm>
            <a:off x="5134817" y="3395472"/>
            <a:ext cx="13544804" cy="1254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Regarder l’horaire pour atteindre le bon enseignant</a:t>
            </a:r>
          </a:p>
        </p:txBody>
      </p:sp>
      <p:sp>
        <p:nvSpPr>
          <p:cNvPr id="216" name="Téléphone -&gt; maladie (le matin ou l’après-midi)"/>
          <p:cNvSpPr txBox="1"/>
          <p:nvPr/>
        </p:nvSpPr>
        <p:spPr>
          <a:xfrm>
            <a:off x="5083150" y="6250992"/>
            <a:ext cx="16672457" cy="1906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Téléphone -&gt; maladie (le matin ou l’après-midi)</a:t>
            </a:r>
          </a:p>
        </p:txBody>
      </p:sp>
      <p:sp>
        <p:nvSpPr>
          <p:cNvPr id="217" name="Si on n’a pas de nouvelle, la police est contactée !!"/>
          <p:cNvSpPr txBox="1"/>
          <p:nvPr/>
        </p:nvSpPr>
        <p:spPr>
          <a:xfrm>
            <a:off x="4812024" y="9550879"/>
            <a:ext cx="14190389" cy="11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642937">
              <a:lnSpc>
                <a:spcPct val="10000"/>
              </a:lnSpc>
              <a:spcBef>
                <a:spcPts val="3300"/>
              </a:spcBef>
              <a:tabLst/>
              <a:defRPr spc="0" sz="4000">
                <a:solidFill>
                  <a:srgbClr val="FF2600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Si on n’a pas de nouvelle, la police est contactée !!</a:t>
            </a:r>
          </a:p>
        </p:txBody>
      </p:sp>
      <p:sp>
        <p:nvSpPr>
          <p:cNvPr id="218" name="Dès le retour en classe -&gt; justification écrite"/>
          <p:cNvSpPr txBox="1"/>
          <p:nvPr/>
        </p:nvSpPr>
        <p:spPr>
          <a:xfrm>
            <a:off x="5083150" y="7709785"/>
            <a:ext cx="16672457" cy="1906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Dès le retour en classe -&gt; justification écrite </a:t>
            </a:r>
          </a:p>
        </p:txBody>
      </p:sp>
      <p:sp>
        <p:nvSpPr>
          <p:cNvPr id="219" name="RATTRAPER LE TRAVAIL PAS FAIT"/>
          <p:cNvSpPr txBox="1"/>
          <p:nvPr/>
        </p:nvSpPr>
        <p:spPr>
          <a:xfrm>
            <a:off x="5083150" y="10891109"/>
            <a:ext cx="16672457" cy="1906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solidFill>
                  <a:srgbClr val="FF2600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RATTRAPER LE TRAVAIL PAS FAIT</a:t>
            </a:r>
          </a:p>
        </p:txBody>
      </p:sp>
      <p:pic>
        <p:nvPicPr>
          <p:cNvPr id="220" name="puzzle-210791_640.jpg" descr="puzzle-210791_6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64309" y="1258627"/>
            <a:ext cx="3623440" cy="2559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2000">
        <p15:prstTrans prst="peelOff" invX="1"/>
      </p:transition>
    </mc:Choice>
    <mc:Choice xmlns:p14="http://schemas.microsoft.com/office/powerpoint/2010/main" Requires="p14">
      <p:transition spd="slow" advClick="1" p14:dur="20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5"/>
      <p:bldP build="whole" bldLvl="1" animBg="1" rev="0" advAuto="0" spid="219" grpId="6"/>
      <p:bldP build="whole" bldLvl="1" animBg="1" rev="0" advAuto="0" spid="214" grpId="2"/>
      <p:bldP build="whole" bldLvl="1" animBg="1" rev="0" advAuto="0" spid="215" grpId="1"/>
      <p:bldP build="whole" bldLvl="1" animBg="1" rev="0" advAuto="0" spid="216" grpId="3"/>
      <p:bldP build="whole" bldLvl="1" animBg="1" rev="0" advAuto="0" spid="218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emandes de congé"/>
          <p:cNvSpPr txBox="1"/>
          <p:nvPr>
            <p:ph type="title"/>
          </p:nvPr>
        </p:nvSpPr>
        <p:spPr>
          <a:xfrm>
            <a:off x="4247878" y="981153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Demandes de congé</a:t>
            </a:r>
          </a:p>
        </p:txBody>
      </p:sp>
      <p:sp>
        <p:nvSpPr>
          <p:cNvPr id="223" name="avertir aussi les enseignants"/>
          <p:cNvSpPr txBox="1"/>
          <p:nvPr/>
        </p:nvSpPr>
        <p:spPr>
          <a:xfrm>
            <a:off x="2929446" y="7498224"/>
            <a:ext cx="14190389" cy="114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avertir aussi les enseignants</a:t>
            </a:r>
          </a:p>
        </p:txBody>
      </p:sp>
      <p:sp>
        <p:nvSpPr>
          <p:cNvPr id="224" name="au secrétariat -&gt; téléphone, agenda, courriel -&gt; ep.yverdonp@vd.ch, aussi via le blog"/>
          <p:cNvSpPr txBox="1"/>
          <p:nvPr/>
        </p:nvSpPr>
        <p:spPr>
          <a:xfrm>
            <a:off x="2996166" y="5479034"/>
            <a:ext cx="18391668" cy="204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642937">
              <a:lnSpc>
                <a:spcPct val="13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au secrétariat -&gt; téléphone, agenda, courriel -&gt; </a:t>
            </a:r>
            <a:r>
              <a:rPr u="sng">
                <a:hlinkClick r:id="rId3" invalidUrl="" action="" tgtFrame="" tooltip="" history="1" highlightClick="0" endSnd="0"/>
              </a:rPr>
              <a:t>ep.yverdonp@vd.ch</a:t>
            </a:r>
            <a:r>
              <a:t>, aussi via le </a:t>
            </a:r>
            <a:r>
              <a:rPr u="sng">
                <a:hlinkClick r:id="rId4" invalidUrl="" action="" tgtFrame="" tooltip="" history="1" highlightClick="0" endSnd="0"/>
              </a:rPr>
              <a:t>blog</a:t>
            </a:r>
          </a:p>
        </p:txBody>
      </p:sp>
      <p:sp>
        <p:nvSpPr>
          <p:cNvPr id="225" name="demande de congé obligatoire même pour les RDV PPLS -&gt; ep.yverdonp@vd.ch"/>
          <p:cNvSpPr txBox="1"/>
          <p:nvPr/>
        </p:nvSpPr>
        <p:spPr>
          <a:xfrm>
            <a:off x="2964252" y="8494655"/>
            <a:ext cx="21531124" cy="1875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demande de congé obligatoire même pour les RDV PPLS -&gt; </a:t>
            </a:r>
            <a:r>
              <a:rPr u="sng">
                <a:hlinkClick r:id="rId3" invalidUrl="" action="" tgtFrame="" tooltip="" history="1" highlightClick="0" endSnd="0"/>
              </a:rPr>
              <a:t>ep.yverdonp@vd.ch</a:t>
            </a:r>
          </a:p>
        </p:txBody>
      </p:sp>
      <p:sp>
        <p:nvSpPr>
          <p:cNvPr id="226" name="à l’avance (au moins 1 semaine)"/>
          <p:cNvSpPr txBox="1"/>
          <p:nvPr/>
        </p:nvSpPr>
        <p:spPr>
          <a:xfrm>
            <a:off x="2894749" y="4359421"/>
            <a:ext cx="9774753" cy="114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à l’avance (au moins 1 semaine)</a:t>
            </a:r>
          </a:p>
        </p:txBody>
      </p:sp>
      <p:sp>
        <p:nvSpPr>
          <p:cNvPr id="227" name="justification d’absence demandée"/>
          <p:cNvSpPr txBox="1"/>
          <p:nvPr/>
        </p:nvSpPr>
        <p:spPr>
          <a:xfrm>
            <a:off x="2929446" y="10150736"/>
            <a:ext cx="14190389" cy="114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justification d’absence demandée</a:t>
            </a:r>
          </a:p>
        </p:txBody>
      </p:sp>
      <p:sp>
        <p:nvSpPr>
          <p:cNvPr id="228" name="L’enseignant ne peut pas octroyer de congé !!!"/>
          <p:cNvSpPr txBox="1"/>
          <p:nvPr/>
        </p:nvSpPr>
        <p:spPr>
          <a:xfrm>
            <a:off x="2631799" y="3362990"/>
            <a:ext cx="15159462" cy="114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 defTabSz="642937">
              <a:lnSpc>
                <a:spcPct val="10000"/>
              </a:lnSpc>
              <a:spcBef>
                <a:spcPts val="3300"/>
              </a:spcBef>
              <a:tabLst/>
              <a:defRPr spc="0" sz="4000">
                <a:solidFill>
                  <a:srgbClr val="FF2600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L’enseignant ne peut pas octroyer de congé !!!</a:t>
            </a:r>
          </a:p>
        </p:txBody>
      </p:sp>
      <p:sp>
        <p:nvSpPr>
          <p:cNvPr id="229" name="RATTRAPER LE TRAVAIL PAS FAIT"/>
          <p:cNvSpPr txBox="1"/>
          <p:nvPr/>
        </p:nvSpPr>
        <p:spPr>
          <a:xfrm>
            <a:off x="2964313" y="11064784"/>
            <a:ext cx="16672456" cy="1906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5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solidFill>
                  <a:srgbClr val="FF2600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RATTRAPER LE TRAVAIL PAS FAIT</a:t>
            </a:r>
          </a:p>
        </p:txBody>
      </p:sp>
      <p:pic>
        <p:nvPicPr>
          <p:cNvPr id="230" name="pixel-cells-3674127_640.png" descr="pixel-cells-3674127_64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787020" y="988292"/>
            <a:ext cx="3582360" cy="4206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5" grpId="5"/>
      <p:bldP build="whole" bldLvl="1" animBg="1" rev="0" advAuto="0" spid="229" grpId="7"/>
      <p:bldP build="whole" bldLvl="1" animBg="1" rev="0" advAuto="0" spid="223" grpId="4"/>
      <p:bldP build="whole" bldLvl="1" animBg="1" rev="0" advAuto="0" spid="226" grpId="2"/>
      <p:bldP build="whole" bldLvl="1" animBg="1" rev="0" advAuto="0" spid="224" grpId="3"/>
      <p:bldP build="whole" bldLvl="1" animBg="1" rev="0" advAuto="0" spid="227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ONGÉ JOKER"/>
          <p:cNvSpPr txBox="1"/>
          <p:nvPr>
            <p:ph type="title"/>
          </p:nvPr>
        </p:nvSpPr>
        <p:spPr>
          <a:xfrm>
            <a:off x="7485050" y="988842"/>
            <a:ext cx="21869401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CONGÉ JOKER</a:t>
            </a:r>
          </a:p>
        </p:txBody>
      </p:sp>
      <p:sp>
        <p:nvSpPr>
          <p:cNvPr id="233" name="avertir les enseignants"/>
          <p:cNvSpPr txBox="1"/>
          <p:nvPr/>
        </p:nvSpPr>
        <p:spPr>
          <a:xfrm>
            <a:off x="4202702" y="9958499"/>
            <a:ext cx="14190389" cy="114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4996" indent="-484996" algn="l" defTabSz="642937">
              <a:lnSpc>
                <a:spcPct val="1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solidFill>
                  <a:srgbClr val="FF2600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avertir les enseignants</a:t>
            </a:r>
          </a:p>
        </p:txBody>
      </p:sp>
      <p:sp>
        <p:nvSpPr>
          <p:cNvPr id="234" name="le premier jour d'école de l’année scolaire"/>
          <p:cNvSpPr txBox="1"/>
          <p:nvPr/>
        </p:nvSpPr>
        <p:spPr>
          <a:xfrm>
            <a:off x="3886706" y="4351709"/>
            <a:ext cx="12595672" cy="161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22300" indent="-482600" algn="l" defTabSz="457200">
              <a:lnSpc>
                <a:spcPct val="100000"/>
              </a:lnSpc>
              <a:spcBef>
                <a:spcPts val="0"/>
              </a:spcBef>
              <a:buSzPct val="60000"/>
              <a:buFont typeface="Times Roman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le premier jour d'école de l’année scolaire </a:t>
            </a:r>
          </a:p>
        </p:txBody>
      </p:sp>
      <p:sp>
        <p:nvSpPr>
          <p:cNvPr id="235" name="lors des sorties pédagogiques, courses d'école, camps, etc. ;"/>
          <p:cNvSpPr txBox="1"/>
          <p:nvPr/>
        </p:nvSpPr>
        <p:spPr>
          <a:xfrm>
            <a:off x="3978971" y="6459485"/>
            <a:ext cx="15054672" cy="1145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22300" indent="-482600" algn="l" defTabSz="457200">
              <a:lnSpc>
                <a:spcPct val="100000"/>
              </a:lnSpc>
              <a:spcBef>
                <a:spcPts val="0"/>
              </a:spcBef>
              <a:buSzPct val="60000"/>
              <a:buFont typeface="Times Roman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lors des sorties pédagogiques, courses d'école, camps, etc. ;</a:t>
            </a:r>
          </a:p>
        </p:txBody>
      </p:sp>
      <p:sp>
        <p:nvSpPr>
          <p:cNvPr id="236" name="les jours des épreuves cantonales de référence, les jours de l'examen de certificat."/>
          <p:cNvSpPr txBox="1"/>
          <p:nvPr/>
        </p:nvSpPr>
        <p:spPr>
          <a:xfrm>
            <a:off x="4013706" y="8086179"/>
            <a:ext cx="18071136" cy="180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622300" indent="-482600" algn="l" defTabSz="457200">
              <a:lnSpc>
                <a:spcPct val="100000"/>
              </a:lnSpc>
              <a:spcBef>
                <a:spcPts val="0"/>
              </a:spcBef>
              <a:buSzPct val="60000"/>
              <a:buFont typeface="Times Roman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les jours des épreuves cantonales de référence, les jours de l'examen de certificat.</a:t>
            </a:r>
          </a:p>
        </p:txBody>
      </p:sp>
      <p:pic>
        <p:nvPicPr>
          <p:cNvPr id="237" name="joker-28361_640.png" descr="joker-28361_6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24278" y="1855083"/>
            <a:ext cx="2749809" cy="3744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2000">
        <p15:prstTrans prst="peelOff" invX="1"/>
      </p:transition>
    </mc:Choice>
    <mc:Choice xmlns:p14="http://schemas.microsoft.com/office/powerpoint/2010/main" Requires="p14">
      <p:transition spd="slow" advClick="1" p14:dur="2000">
        <p:wipe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3" grpId="4"/>
      <p:bldP build="whole" bldLvl="1" animBg="1" rev="0" advAuto="0" spid="236" grpId="3"/>
      <p:bldP build="whole" bldLvl="1" animBg="1" rev="0" advAuto="0" spid="235" grpId="2"/>
      <p:bldP build="whole" bldLvl="1" animBg="1" rev="0" advAuto="0" spid="23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ontacts EPP"/>
          <p:cNvSpPr txBox="1"/>
          <p:nvPr>
            <p:ph type="title"/>
          </p:nvPr>
        </p:nvSpPr>
        <p:spPr>
          <a:xfrm>
            <a:off x="6037220" y="1158107"/>
            <a:ext cx="10459457" cy="288178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Lexia Readable Bold"/>
                <a:ea typeface="Lexia Readable Bold"/>
                <a:cs typeface="Lexia Readable Bold"/>
                <a:sym typeface="Lexia Readable Bold"/>
              </a:defRPr>
            </a:lvl1pPr>
          </a:lstStyle>
          <a:p>
            <a:pPr/>
            <a:r>
              <a:t> Contacts EPP</a:t>
            </a:r>
          </a:p>
        </p:txBody>
      </p:sp>
      <p:sp>
        <p:nvSpPr>
          <p:cNvPr id="240" name="Le secrétariat horaires -&gt;  7:00-12:00 / 13:15-17:00 téléphone -&gt; 024.557.28.80 Courriel -&gt; ep.yverdonp@vd.ch"/>
          <p:cNvSpPr txBox="1"/>
          <p:nvPr/>
        </p:nvSpPr>
        <p:spPr>
          <a:xfrm>
            <a:off x="2470911" y="3790148"/>
            <a:ext cx="14478150" cy="405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642937">
              <a:lnSpc>
                <a:spcPct val="13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Le secrétariat</a:t>
            </a:r>
            <a:br/>
            <a:r>
              <a:t>horaires -&gt;  7:00-12:00 / 13:15-17:00</a:t>
            </a:r>
            <a:br/>
            <a:r>
              <a:t>téléphone -&gt; 024.557.28.80</a:t>
            </a:r>
            <a:br/>
            <a:r>
              <a:t>Courriel -&gt; </a:t>
            </a:r>
            <a:r>
              <a:rPr u="sng">
                <a:hlinkClick r:id="rId3" invalidUrl="" action="" tgtFrame="" tooltip="" history="1" highlightClick="0" endSnd="0"/>
              </a:rPr>
              <a:t>ep.yverdonp@vd.ch</a:t>
            </a:r>
          </a:p>
        </p:txBody>
      </p:sp>
      <p:sp>
        <p:nvSpPr>
          <p:cNvPr id="241" name="Le site des écoles (agenda et blog ou Qr code)…"/>
          <p:cNvSpPr txBox="1"/>
          <p:nvPr/>
        </p:nvSpPr>
        <p:spPr>
          <a:xfrm>
            <a:off x="2718231" y="8081530"/>
            <a:ext cx="12689430" cy="4574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84996" indent="-484996" algn="l" defTabSz="642937">
              <a:lnSpc>
                <a:spcPct val="13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r>
              <a:t>Le site des écoles (agenda et blog ou Qr code) </a:t>
            </a:r>
          </a:p>
          <a:p>
            <a:pPr marL="484996" indent="-484996" algn="l" defTabSz="642937">
              <a:lnSpc>
                <a:spcPct val="130000"/>
              </a:lnSpc>
              <a:spcBef>
                <a:spcPts val="3300"/>
              </a:spcBef>
              <a:buSzPct val="60000"/>
              <a:buBlip>
                <a:blip r:embed="rId2"/>
              </a:buBlip>
              <a:tabLst/>
              <a:defRPr spc="0" sz="4000">
                <a:latin typeface="Lexia Readable Bold"/>
                <a:ea typeface="Lexia Readable Bold"/>
                <a:cs typeface="Lexia Readable Bold"/>
                <a:sym typeface="Lexia Readable Bold"/>
              </a:defRPr>
            </a:pPr>
            <a:br/>
            <a:r>
              <a:rPr u="sng">
                <a:hlinkClick r:id="rId4" invalidUrl="" action="" tgtFrame="" tooltip="" history="1" highlightClick="0" endSnd="0"/>
              </a:rPr>
              <a:t>https://www.etablissement-yverdon-pestalozzi.ch/</a:t>
            </a:r>
            <a:br/>
          </a:p>
        </p:txBody>
      </p:sp>
      <p:pic>
        <p:nvPicPr>
          <p:cNvPr id="242" name="Capture d’écran 2023-09-11 à 23.52.42.png" descr="Capture d’écran 2023-09-11 à 23.52.4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07055" y="1174144"/>
            <a:ext cx="2893882" cy="199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Capture d’écran 2023-09-11 à 23.53.22.png" descr="Capture d’écran 2023-09-11 à 23.53.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04772" y="9073896"/>
            <a:ext cx="5536407" cy="358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Capture d’écran 2023-09-11 à 23.53.01.png" descr="Capture d’écran 2023-09-11 à 23.53.0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33685" y="3907944"/>
            <a:ext cx="5018324" cy="4427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prism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2"/>
      <p:bldP build="whole" bldLvl="1" animBg="1" rev="0" advAuto="0" spid="241" grpId="3"/>
      <p:bldP build="whole" bldLvl="1" animBg="1" rev="0" advAuto="0" spid="243" grpId="4"/>
      <p:bldP build="whole" bldLvl="1" animBg="1" rev="0" advAuto="0" spid="24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b="0" baseline="0" cap="none" i="0" spc="-26" strike="noStrike" sz="2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